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handoutMasterIdLst>
    <p:handoutMasterId r:id="rId36"/>
  </p:handoutMasterIdLst>
  <p:sldIdLst>
    <p:sldId id="442" r:id="rId3"/>
    <p:sldId id="437" r:id="rId4"/>
    <p:sldId id="438" r:id="rId5"/>
    <p:sldId id="444" r:id="rId6"/>
    <p:sldId id="441" r:id="rId7"/>
    <p:sldId id="325" r:id="rId8"/>
    <p:sldId id="421" r:id="rId9"/>
    <p:sldId id="415" r:id="rId10"/>
    <p:sldId id="413" r:id="rId11"/>
    <p:sldId id="336" r:id="rId12"/>
    <p:sldId id="419" r:id="rId13"/>
    <p:sldId id="416" r:id="rId14"/>
    <p:sldId id="417" r:id="rId15"/>
    <p:sldId id="409" r:id="rId16"/>
    <p:sldId id="414" r:id="rId17"/>
    <p:sldId id="418" r:id="rId18"/>
    <p:sldId id="381" r:id="rId19"/>
    <p:sldId id="365" r:id="rId20"/>
    <p:sldId id="422" r:id="rId21"/>
    <p:sldId id="366" r:id="rId22"/>
    <p:sldId id="439" r:id="rId23"/>
    <p:sldId id="443" r:id="rId24"/>
    <p:sldId id="445" r:id="rId25"/>
    <p:sldId id="447" r:id="rId26"/>
    <p:sldId id="349" r:id="rId27"/>
    <p:sldId id="350" r:id="rId28"/>
    <p:sldId id="446" r:id="rId29"/>
    <p:sldId id="351" r:id="rId30"/>
    <p:sldId id="352" r:id="rId31"/>
    <p:sldId id="353" r:id="rId32"/>
    <p:sldId id="448" r:id="rId33"/>
    <p:sldId id="449" r:id="rId34"/>
  </p:sldIdLst>
  <p:sldSz cx="9144000" cy="6858000" type="screen4x3"/>
  <p:notesSz cx="6858000" cy="9947275"/>
  <p:defaultTextStyle>
    <a:defPPr>
      <a:defRPr lang="nl-NL"/>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8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8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8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8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979"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3842" autoAdjust="0"/>
  </p:normalViewPr>
  <p:slideViewPr>
    <p:cSldViewPr>
      <p:cViewPr varScale="1">
        <p:scale>
          <a:sx n="114" d="100"/>
          <a:sy n="114" d="100"/>
        </p:scale>
        <p:origin x="1386" y="114"/>
      </p:cViewPr>
      <p:guideLst>
        <p:guide orient="horz" pos="1979"/>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nl-NL" sz="2400" noProof="0" dirty="0"/>
              <a:t>Aantal bezoeken per maand </a:t>
            </a:r>
            <a:r>
              <a:rPr lang="en-US" sz="2400" dirty="0"/>
              <a:t>- 2019</a:t>
            </a:r>
          </a:p>
          <a:p>
            <a:pPr>
              <a:defRPr sz="2400"/>
            </a:pPr>
            <a:r>
              <a:rPr lang="en-US" sz="2400" dirty="0"/>
              <a:t>YTD = 31.399</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v>aantal visits</c:v>
          </c:tx>
          <c:spPr>
            <a:solidFill>
              <a:srgbClr val="FF0000"/>
            </a:solidFill>
            <a:ln>
              <a:solidFill>
                <a:srgbClr val="FF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'raw data'!$A$7:$A$18</c:f>
              <c:strCache>
                <c:ptCount val="12"/>
                <c:pt idx="0">
                  <c:v>dec</c:v>
                </c:pt>
                <c:pt idx="1">
                  <c:v>nov</c:v>
                </c:pt>
                <c:pt idx="2">
                  <c:v>okt</c:v>
                </c:pt>
                <c:pt idx="3">
                  <c:v>sept</c:v>
                </c:pt>
                <c:pt idx="4">
                  <c:v>aug</c:v>
                </c:pt>
                <c:pt idx="5">
                  <c:v>juli</c:v>
                </c:pt>
                <c:pt idx="6">
                  <c:v>juni</c:v>
                </c:pt>
                <c:pt idx="7">
                  <c:v>mei</c:v>
                </c:pt>
                <c:pt idx="8">
                  <c:v>apr</c:v>
                </c:pt>
                <c:pt idx="9">
                  <c:v>mar</c:v>
                </c:pt>
                <c:pt idx="10">
                  <c:v>feb</c:v>
                </c:pt>
                <c:pt idx="11">
                  <c:v>jan</c:v>
                </c:pt>
              </c:strCache>
            </c:strRef>
          </c:cat>
          <c:val>
            <c:numRef>
              <c:f>'raw data'!$H$7:$H$18</c:f>
              <c:numCache>
                <c:formatCode>#,##0</c:formatCode>
                <c:ptCount val="12"/>
                <c:pt idx="0">
                  <c:v>2974</c:v>
                </c:pt>
                <c:pt idx="1">
                  <c:v>2879</c:v>
                </c:pt>
                <c:pt idx="2">
                  <c:v>2498</c:v>
                </c:pt>
                <c:pt idx="3">
                  <c:v>2769</c:v>
                </c:pt>
                <c:pt idx="4">
                  <c:v>2364</c:v>
                </c:pt>
                <c:pt idx="5">
                  <c:v>2270</c:v>
                </c:pt>
                <c:pt idx="6">
                  <c:v>2414</c:v>
                </c:pt>
                <c:pt idx="7">
                  <c:v>2471</c:v>
                </c:pt>
                <c:pt idx="8">
                  <c:v>2798</c:v>
                </c:pt>
                <c:pt idx="9">
                  <c:v>2761</c:v>
                </c:pt>
                <c:pt idx="10">
                  <c:v>2509</c:v>
                </c:pt>
                <c:pt idx="11">
                  <c:v>2692</c:v>
                </c:pt>
              </c:numCache>
            </c:numRef>
          </c:val>
          <c:extLst>
            <c:ext xmlns:c16="http://schemas.microsoft.com/office/drawing/2014/chart" uri="{C3380CC4-5D6E-409C-BE32-E72D297353CC}">
              <c16:uniqueId val="{00000000-CC4D-46FD-81D0-7A62751A1169}"/>
            </c:ext>
          </c:extLst>
        </c:ser>
        <c:dLbls>
          <c:showLegendKey val="0"/>
          <c:showVal val="0"/>
          <c:showCatName val="0"/>
          <c:showSerName val="0"/>
          <c:showPercent val="0"/>
          <c:showBubbleSize val="0"/>
        </c:dLbls>
        <c:gapWidth val="219"/>
        <c:overlap val="-27"/>
        <c:axId val="97181056"/>
        <c:axId val="97207424"/>
      </c:barChart>
      <c:catAx>
        <c:axId val="97181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97207424"/>
        <c:crosses val="autoZero"/>
        <c:auto val="1"/>
        <c:lblAlgn val="ctr"/>
        <c:lblOffset val="100"/>
        <c:noMultiLvlLbl val="0"/>
      </c:catAx>
      <c:valAx>
        <c:axId val="972074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97181056"/>
        <c:crosses val="autoZero"/>
        <c:crossBetween val="between"/>
      </c:valAx>
      <c:spPr>
        <a:noFill/>
        <a:ln>
          <a:noFill/>
        </a:ln>
        <a:effectLst/>
      </c:spPr>
    </c:plotArea>
    <c:legend>
      <c:legendPos val="l"/>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793AE5A-7BA0-4502-93FE-CB7F2F36CB37}"/>
              </a:ext>
            </a:extLst>
          </p:cNvPr>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pPr>
              <a:defRPr/>
            </a:pPr>
            <a:endParaRPr lang="nl-NL" dirty="0"/>
          </a:p>
        </p:txBody>
      </p:sp>
      <p:sp>
        <p:nvSpPr>
          <p:cNvPr id="3" name="Tijdelijke aanduiding voor datum 2">
            <a:extLst>
              <a:ext uri="{FF2B5EF4-FFF2-40B4-BE49-F238E27FC236}">
                <a16:creationId xmlns:a16="http://schemas.microsoft.com/office/drawing/2014/main" id="{40A0B5AA-6C90-4D46-9A39-25C65CE48A9A}"/>
              </a:ext>
            </a:extLst>
          </p:cNvPr>
          <p:cNvSpPr>
            <a:spLocks noGrp="1"/>
          </p:cNvSpPr>
          <p:nvPr>
            <p:ph type="dt" sz="quarter" idx="1"/>
          </p:nvPr>
        </p:nvSpPr>
        <p:spPr>
          <a:xfrm>
            <a:off x="3884613" y="0"/>
            <a:ext cx="2971800" cy="498475"/>
          </a:xfrm>
          <a:prstGeom prst="rect">
            <a:avLst/>
          </a:prstGeom>
        </p:spPr>
        <p:txBody>
          <a:bodyPr vert="horz" lIns="91440" tIns="45720" rIns="91440" bIns="45720" rtlCol="0"/>
          <a:lstStyle>
            <a:lvl1pPr algn="r">
              <a:defRPr sz="1200"/>
            </a:lvl1pPr>
          </a:lstStyle>
          <a:p>
            <a:pPr>
              <a:defRPr/>
            </a:pPr>
            <a:fld id="{B07FE2BB-5770-4A22-BCC8-D95C65B59881}" type="datetimeFigureOut">
              <a:rPr lang="nl-NL"/>
              <a:pPr>
                <a:defRPr/>
              </a:pPr>
              <a:t>17-04-20</a:t>
            </a:fld>
            <a:endParaRPr lang="nl-NL" dirty="0"/>
          </a:p>
        </p:txBody>
      </p:sp>
      <p:sp>
        <p:nvSpPr>
          <p:cNvPr id="4" name="Tijdelijke aanduiding voor voettekst 3">
            <a:extLst>
              <a:ext uri="{FF2B5EF4-FFF2-40B4-BE49-F238E27FC236}">
                <a16:creationId xmlns:a16="http://schemas.microsoft.com/office/drawing/2014/main" id="{7643137A-5945-4B0C-BF21-0B43866467AA}"/>
              </a:ext>
            </a:extLst>
          </p:cNvPr>
          <p:cNvSpPr>
            <a:spLocks noGrp="1"/>
          </p:cNvSpPr>
          <p:nvPr>
            <p:ph type="ftr" sz="quarter" idx="2"/>
          </p:nvPr>
        </p:nvSpPr>
        <p:spPr>
          <a:xfrm>
            <a:off x="0" y="9448800"/>
            <a:ext cx="2971800" cy="498475"/>
          </a:xfrm>
          <a:prstGeom prst="rect">
            <a:avLst/>
          </a:prstGeom>
        </p:spPr>
        <p:txBody>
          <a:bodyPr vert="horz" lIns="91440" tIns="45720" rIns="91440" bIns="45720" rtlCol="0" anchor="b"/>
          <a:lstStyle>
            <a:lvl1pPr algn="l">
              <a:defRPr sz="1200"/>
            </a:lvl1pPr>
          </a:lstStyle>
          <a:p>
            <a:pPr>
              <a:defRPr/>
            </a:pPr>
            <a:endParaRPr lang="nl-NL" dirty="0"/>
          </a:p>
        </p:txBody>
      </p:sp>
      <p:sp>
        <p:nvSpPr>
          <p:cNvPr id="5" name="Tijdelijke aanduiding voor dianummer 4">
            <a:extLst>
              <a:ext uri="{FF2B5EF4-FFF2-40B4-BE49-F238E27FC236}">
                <a16:creationId xmlns:a16="http://schemas.microsoft.com/office/drawing/2014/main" id="{04226F7B-7068-45B9-B5E8-5AB0F4AE8A80}"/>
              </a:ext>
            </a:extLst>
          </p:cNvPr>
          <p:cNvSpPr>
            <a:spLocks noGrp="1"/>
          </p:cNvSpPr>
          <p:nvPr>
            <p:ph type="sldNum" sz="quarter" idx="3"/>
          </p:nvPr>
        </p:nvSpPr>
        <p:spPr>
          <a:xfrm>
            <a:off x="3884613" y="9448800"/>
            <a:ext cx="2971800" cy="498475"/>
          </a:xfrm>
          <a:prstGeom prst="rect">
            <a:avLst/>
          </a:prstGeom>
        </p:spPr>
        <p:txBody>
          <a:bodyPr vert="horz" lIns="91440" tIns="45720" rIns="91440" bIns="45720" rtlCol="0" anchor="b"/>
          <a:lstStyle>
            <a:lvl1pPr algn="r">
              <a:defRPr sz="1200"/>
            </a:lvl1pPr>
          </a:lstStyle>
          <a:p>
            <a:pPr>
              <a:defRPr/>
            </a:pPr>
            <a:fld id="{710D8171-D5FE-42D8-AC6B-81B538B1BD52}" type="slidenum">
              <a:rPr lang="nl-NL"/>
              <a:pPr>
                <a:defRPr/>
              </a:pPr>
              <a:t>‹nr.›</a:t>
            </a:fld>
            <a:endParaRPr lang="nl-NL" dirty="0"/>
          </a:p>
        </p:txBody>
      </p:sp>
    </p:spTree>
    <p:extLst>
      <p:ext uri="{BB962C8B-B14F-4D97-AF65-F5344CB8AC3E}">
        <p14:creationId xmlns:p14="http://schemas.microsoft.com/office/powerpoint/2010/main" val="63224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CB836F4-1329-4904-9738-D3B05DD50FBC}"/>
              </a:ext>
            </a:extLst>
          </p:cNvPr>
          <p:cNvSpPr>
            <a:spLocks noGrp="1" noChangeArrowheads="1"/>
          </p:cNvSpPr>
          <p:nvPr>
            <p:ph type="hdr" sz="quarter"/>
          </p:nvPr>
        </p:nvSpPr>
        <p:spPr bwMode="auto">
          <a:xfrm>
            <a:off x="0" y="0"/>
            <a:ext cx="29718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nl-NL" altLang="nl-NL" dirty="0"/>
          </a:p>
        </p:txBody>
      </p:sp>
      <p:sp>
        <p:nvSpPr>
          <p:cNvPr id="24579" name="Rectangle 3">
            <a:extLst>
              <a:ext uri="{FF2B5EF4-FFF2-40B4-BE49-F238E27FC236}">
                <a16:creationId xmlns:a16="http://schemas.microsoft.com/office/drawing/2014/main" id="{3B370488-95D5-481D-8A40-703086DAF87C}"/>
              </a:ext>
            </a:extLst>
          </p:cNvPr>
          <p:cNvSpPr>
            <a:spLocks noGrp="1" noChangeArrowheads="1"/>
          </p:cNvSpPr>
          <p:nvPr>
            <p:ph type="dt" idx="1"/>
          </p:nvPr>
        </p:nvSpPr>
        <p:spPr bwMode="auto">
          <a:xfrm>
            <a:off x="3884613" y="0"/>
            <a:ext cx="29718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7C52BDC-C8DC-496C-9065-87DF4977C91B}" type="datetimeFigureOut">
              <a:rPr lang="nl-NL" altLang="nl-NL"/>
              <a:pPr>
                <a:defRPr/>
              </a:pPr>
              <a:t>17-04-20</a:t>
            </a:fld>
            <a:endParaRPr lang="nl-NL" altLang="nl-NL" dirty="0"/>
          </a:p>
        </p:txBody>
      </p:sp>
      <p:sp>
        <p:nvSpPr>
          <p:cNvPr id="2052" name="Rectangle 4">
            <a:extLst>
              <a:ext uri="{FF2B5EF4-FFF2-40B4-BE49-F238E27FC236}">
                <a16:creationId xmlns:a16="http://schemas.microsoft.com/office/drawing/2014/main" id="{D2C6B6D1-752D-43FB-928E-32A495BDD7BF}"/>
              </a:ext>
            </a:extLst>
          </p:cNvPr>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a:extLst>
              <a:ext uri="{FF2B5EF4-FFF2-40B4-BE49-F238E27FC236}">
                <a16:creationId xmlns:a16="http://schemas.microsoft.com/office/drawing/2014/main" id="{5FEF32A8-1FF3-498C-9E7A-EACB0F9F7C92}"/>
              </a:ext>
            </a:extLst>
          </p:cNvPr>
          <p:cNvSpPr>
            <a:spLocks noGrp="1" noChangeArrowheads="1"/>
          </p:cNvSpPr>
          <p:nvPr>
            <p:ph type="body" sz="quarter" idx="3"/>
          </p:nvPr>
        </p:nvSpPr>
        <p:spPr bwMode="auto">
          <a:xfrm>
            <a:off x="685800" y="4724400"/>
            <a:ext cx="5486400" cy="447675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nl-NL" altLang="nl-NL" noProof="0"/>
              <a:t>Klik om de opmaakprofielen van de modeltekst te bewerken</a:t>
            </a:r>
          </a:p>
          <a:p>
            <a:pPr lvl="1"/>
            <a:r>
              <a:rPr lang="nl-NL" altLang="nl-NL" noProof="0"/>
              <a:t>Tweede niveau</a:t>
            </a:r>
          </a:p>
          <a:p>
            <a:pPr lvl="2"/>
            <a:r>
              <a:rPr lang="nl-NL" altLang="nl-NL" noProof="0"/>
              <a:t>Derde niveau</a:t>
            </a:r>
          </a:p>
          <a:p>
            <a:pPr lvl="3"/>
            <a:r>
              <a:rPr lang="nl-NL" altLang="nl-NL" noProof="0"/>
              <a:t>Vierde niveau</a:t>
            </a:r>
          </a:p>
          <a:p>
            <a:pPr lvl="4"/>
            <a:r>
              <a:rPr lang="nl-NL" altLang="nl-NL" noProof="0"/>
              <a:t>Vijfde niveau</a:t>
            </a:r>
          </a:p>
        </p:txBody>
      </p:sp>
      <p:sp>
        <p:nvSpPr>
          <p:cNvPr id="24582" name="Rectangle 6">
            <a:extLst>
              <a:ext uri="{FF2B5EF4-FFF2-40B4-BE49-F238E27FC236}">
                <a16:creationId xmlns:a16="http://schemas.microsoft.com/office/drawing/2014/main" id="{E7F9F340-0285-45D8-BB1B-CE8B70E62DE7}"/>
              </a:ext>
            </a:extLst>
          </p:cNvPr>
          <p:cNvSpPr>
            <a:spLocks noGrp="1" noChangeArrowheads="1"/>
          </p:cNvSpPr>
          <p:nvPr>
            <p:ph type="ftr" sz="quarter" idx="4"/>
          </p:nvPr>
        </p:nvSpPr>
        <p:spPr bwMode="auto">
          <a:xfrm>
            <a:off x="0" y="9448800"/>
            <a:ext cx="2971800"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nl-NL" altLang="nl-NL" dirty="0"/>
          </a:p>
        </p:txBody>
      </p:sp>
      <p:sp>
        <p:nvSpPr>
          <p:cNvPr id="24583" name="Rectangle 7">
            <a:extLst>
              <a:ext uri="{FF2B5EF4-FFF2-40B4-BE49-F238E27FC236}">
                <a16:creationId xmlns:a16="http://schemas.microsoft.com/office/drawing/2014/main" id="{BAFF0BD3-A60C-497F-BDF5-72F19CEC9E3B}"/>
              </a:ext>
            </a:extLst>
          </p:cNvPr>
          <p:cNvSpPr>
            <a:spLocks noGrp="1" noChangeArrowheads="1"/>
          </p:cNvSpPr>
          <p:nvPr>
            <p:ph type="sldNum" sz="quarter" idx="5"/>
          </p:nvPr>
        </p:nvSpPr>
        <p:spPr bwMode="auto">
          <a:xfrm>
            <a:off x="3884613" y="9448800"/>
            <a:ext cx="2971800"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22AF88C-55A0-4EF3-9DC3-D7706CAA003C}" type="slidenum">
              <a:rPr lang="nl-NL" altLang="nl-NL"/>
              <a:pPr>
                <a:defRPr/>
              </a:pPr>
              <a:t>‹nr.›</a:t>
            </a:fld>
            <a:endParaRPr lang="nl-NL" altLang="nl-NL" dirty="0"/>
          </a:p>
        </p:txBody>
      </p:sp>
    </p:spTree>
    <p:extLst>
      <p:ext uri="{BB962C8B-B14F-4D97-AF65-F5344CB8AC3E}">
        <p14:creationId xmlns:p14="http://schemas.microsoft.com/office/powerpoint/2010/main" val="29199011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070AABB-B83F-469A-B43F-139137889583}"/>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2CDD2482-AD14-4B53-8D06-C5112BD882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NL" b="1" dirty="0"/>
          </a:p>
        </p:txBody>
      </p:sp>
    </p:spTree>
    <p:extLst>
      <p:ext uri="{BB962C8B-B14F-4D97-AF65-F5344CB8AC3E}">
        <p14:creationId xmlns:p14="http://schemas.microsoft.com/office/powerpoint/2010/main" val="2910992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jdelijke aanduiding voor dia-afbeelding 1">
            <a:extLst>
              <a:ext uri="{FF2B5EF4-FFF2-40B4-BE49-F238E27FC236}">
                <a16:creationId xmlns:a16="http://schemas.microsoft.com/office/drawing/2014/main" id="{5E8FE63D-D312-4BE3-83CA-04949813FF18}"/>
              </a:ext>
            </a:extLst>
          </p:cNvPr>
          <p:cNvSpPr>
            <a:spLocks noGrp="1" noRot="1" noChangeAspect="1" noChangeArrowheads="1" noTextEdit="1"/>
          </p:cNvSpPr>
          <p:nvPr>
            <p:ph type="sldImg"/>
          </p:nvPr>
        </p:nvSpPr>
        <p:spPr>
          <a:ln/>
        </p:spPr>
      </p:sp>
      <p:sp>
        <p:nvSpPr>
          <p:cNvPr id="33795" name="Tijdelijke aanduiding voor notities 2">
            <a:extLst>
              <a:ext uri="{FF2B5EF4-FFF2-40B4-BE49-F238E27FC236}">
                <a16:creationId xmlns:a16="http://schemas.microsoft.com/office/drawing/2014/main" id="{8C5394B3-3B62-4BCE-8C5D-5E7790772AB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a:t>Via Henny meepraten in verzekeringscommissie en zijn we met Dow management in gesprek hoe en waar we de pijn van steeds stijgende kosten voor zorg kunnen verzachten. Het besluit, vlak voor eind 2019, om</a:t>
            </a:r>
            <a:r>
              <a:rPr lang="nl-NL" altLang="nl-NL" baseline="0" dirty="0"/>
              <a:t> van zorgverzekeraar Avero-Achmea over te stappen naar Zilveren Kruis is punt van overleg. Samen werken met Ondernemingsraad.</a:t>
            </a:r>
            <a:endParaRPr lang="nl-NL" altLang="nl-NL" dirty="0"/>
          </a:p>
        </p:txBody>
      </p:sp>
      <p:sp>
        <p:nvSpPr>
          <p:cNvPr id="33796" name="Tijdelijke aanduiding voor dianummer 3">
            <a:extLst>
              <a:ext uri="{FF2B5EF4-FFF2-40B4-BE49-F238E27FC236}">
                <a16:creationId xmlns:a16="http://schemas.microsoft.com/office/drawing/2014/main" id="{CE89A351-4217-47B7-9844-2CAB7D6614F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800625E-B6C7-4D61-985F-72F4D156AF2E}" type="slidenum">
              <a:rPr lang="nl-NL" altLang="nl-NL" sz="1200" smtClean="0"/>
              <a:pPr/>
              <a:t>10</a:t>
            </a:fld>
            <a:endParaRPr lang="nl-NL" altLang="nl-NL" sz="1200" dirty="0"/>
          </a:p>
        </p:txBody>
      </p:sp>
    </p:spTree>
    <p:extLst>
      <p:ext uri="{BB962C8B-B14F-4D97-AF65-F5344CB8AC3E}">
        <p14:creationId xmlns:p14="http://schemas.microsoft.com/office/powerpoint/2010/main" val="2030273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jdelijke aanduiding voor dia-afbeelding 1">
            <a:extLst>
              <a:ext uri="{FF2B5EF4-FFF2-40B4-BE49-F238E27FC236}">
                <a16:creationId xmlns:a16="http://schemas.microsoft.com/office/drawing/2014/main" id="{5E8FE63D-D312-4BE3-83CA-04949813FF18}"/>
              </a:ext>
            </a:extLst>
          </p:cNvPr>
          <p:cNvSpPr>
            <a:spLocks noGrp="1" noRot="1" noChangeAspect="1" noChangeArrowheads="1" noTextEdit="1"/>
          </p:cNvSpPr>
          <p:nvPr>
            <p:ph type="sldImg"/>
          </p:nvPr>
        </p:nvSpPr>
        <p:spPr>
          <a:ln/>
        </p:spPr>
      </p:sp>
      <p:sp>
        <p:nvSpPr>
          <p:cNvPr id="33795" name="Tijdelijke aanduiding voor notities 2">
            <a:extLst>
              <a:ext uri="{FF2B5EF4-FFF2-40B4-BE49-F238E27FC236}">
                <a16:creationId xmlns:a16="http://schemas.microsoft.com/office/drawing/2014/main" id="{8C5394B3-3B62-4BCE-8C5D-5E7790772AB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p>
        </p:txBody>
      </p:sp>
      <p:sp>
        <p:nvSpPr>
          <p:cNvPr id="33796" name="Tijdelijke aanduiding voor dianummer 3">
            <a:extLst>
              <a:ext uri="{FF2B5EF4-FFF2-40B4-BE49-F238E27FC236}">
                <a16:creationId xmlns:a16="http://schemas.microsoft.com/office/drawing/2014/main" id="{CE89A351-4217-47B7-9844-2CAB7D6614F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800625E-B6C7-4D61-985F-72F4D156AF2E}" type="slidenum">
              <a:rPr lang="nl-NL" altLang="nl-NL" sz="1200" smtClean="0"/>
              <a:pPr/>
              <a:t>11</a:t>
            </a:fld>
            <a:endParaRPr lang="nl-NL" altLang="nl-NL" sz="1200" dirty="0"/>
          </a:p>
        </p:txBody>
      </p:sp>
    </p:spTree>
    <p:extLst>
      <p:ext uri="{BB962C8B-B14F-4D97-AF65-F5344CB8AC3E}">
        <p14:creationId xmlns:p14="http://schemas.microsoft.com/office/powerpoint/2010/main" val="3288180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jdelijke aanduiding voor dia-afbeelding 1">
            <a:extLst>
              <a:ext uri="{FF2B5EF4-FFF2-40B4-BE49-F238E27FC236}">
                <a16:creationId xmlns:a16="http://schemas.microsoft.com/office/drawing/2014/main" id="{5E8FE63D-D312-4BE3-83CA-04949813FF18}"/>
              </a:ext>
            </a:extLst>
          </p:cNvPr>
          <p:cNvSpPr>
            <a:spLocks noGrp="1" noRot="1" noChangeAspect="1" noChangeArrowheads="1" noTextEdit="1"/>
          </p:cNvSpPr>
          <p:nvPr>
            <p:ph type="sldImg"/>
          </p:nvPr>
        </p:nvSpPr>
        <p:spPr>
          <a:ln/>
        </p:spPr>
      </p:sp>
      <p:sp>
        <p:nvSpPr>
          <p:cNvPr id="33795" name="Tijdelijke aanduiding voor notities 2">
            <a:extLst>
              <a:ext uri="{FF2B5EF4-FFF2-40B4-BE49-F238E27FC236}">
                <a16:creationId xmlns:a16="http://schemas.microsoft.com/office/drawing/2014/main" id="{8C5394B3-3B62-4BCE-8C5D-5E7790772AB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a:t>Brieven kwamen te laat en waren niet volledig in de informatie.</a:t>
            </a:r>
          </a:p>
        </p:txBody>
      </p:sp>
      <p:sp>
        <p:nvSpPr>
          <p:cNvPr id="33796" name="Tijdelijke aanduiding voor dianummer 3">
            <a:extLst>
              <a:ext uri="{FF2B5EF4-FFF2-40B4-BE49-F238E27FC236}">
                <a16:creationId xmlns:a16="http://schemas.microsoft.com/office/drawing/2014/main" id="{CE89A351-4217-47B7-9844-2CAB7D6614F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800625E-B6C7-4D61-985F-72F4D156AF2E}" type="slidenum">
              <a:rPr lang="nl-NL" altLang="nl-NL" sz="1200" smtClean="0"/>
              <a:pPr/>
              <a:t>12</a:t>
            </a:fld>
            <a:endParaRPr lang="nl-NL" altLang="nl-NL" sz="1200" dirty="0"/>
          </a:p>
        </p:txBody>
      </p:sp>
    </p:spTree>
    <p:extLst>
      <p:ext uri="{BB962C8B-B14F-4D97-AF65-F5344CB8AC3E}">
        <p14:creationId xmlns:p14="http://schemas.microsoft.com/office/powerpoint/2010/main" val="2030273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jdelijke aanduiding voor dia-afbeelding 1">
            <a:extLst>
              <a:ext uri="{FF2B5EF4-FFF2-40B4-BE49-F238E27FC236}">
                <a16:creationId xmlns:a16="http://schemas.microsoft.com/office/drawing/2014/main" id="{5E8FE63D-D312-4BE3-83CA-04949813FF18}"/>
              </a:ext>
            </a:extLst>
          </p:cNvPr>
          <p:cNvSpPr>
            <a:spLocks noGrp="1" noRot="1" noChangeAspect="1" noChangeArrowheads="1" noTextEdit="1"/>
          </p:cNvSpPr>
          <p:nvPr>
            <p:ph type="sldImg"/>
          </p:nvPr>
        </p:nvSpPr>
        <p:spPr>
          <a:ln/>
        </p:spPr>
      </p:sp>
      <p:sp>
        <p:nvSpPr>
          <p:cNvPr id="33795" name="Tijdelijke aanduiding voor notities 2">
            <a:extLst>
              <a:ext uri="{FF2B5EF4-FFF2-40B4-BE49-F238E27FC236}">
                <a16:creationId xmlns:a16="http://schemas.microsoft.com/office/drawing/2014/main" id="{8C5394B3-3B62-4BCE-8C5D-5E7790772AB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a:t>Bestuur heeft veel reacties gekregen van verontruste gepensioneerden die het moeilijk vinden om met veranderingen te leven.</a:t>
            </a:r>
          </a:p>
        </p:txBody>
      </p:sp>
      <p:sp>
        <p:nvSpPr>
          <p:cNvPr id="33796" name="Tijdelijke aanduiding voor dianummer 3">
            <a:extLst>
              <a:ext uri="{FF2B5EF4-FFF2-40B4-BE49-F238E27FC236}">
                <a16:creationId xmlns:a16="http://schemas.microsoft.com/office/drawing/2014/main" id="{CE89A351-4217-47B7-9844-2CAB7D6614F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800625E-B6C7-4D61-985F-72F4D156AF2E}" type="slidenum">
              <a:rPr lang="nl-NL" altLang="nl-NL" sz="1200" smtClean="0"/>
              <a:pPr/>
              <a:t>13</a:t>
            </a:fld>
            <a:endParaRPr lang="nl-NL" altLang="nl-NL" sz="1200" dirty="0"/>
          </a:p>
        </p:txBody>
      </p:sp>
    </p:spTree>
    <p:extLst>
      <p:ext uri="{BB962C8B-B14F-4D97-AF65-F5344CB8AC3E}">
        <p14:creationId xmlns:p14="http://schemas.microsoft.com/office/powerpoint/2010/main" val="2030273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jdelijke aanduiding voor dia-afbeelding 1">
            <a:extLst>
              <a:ext uri="{FF2B5EF4-FFF2-40B4-BE49-F238E27FC236}">
                <a16:creationId xmlns:a16="http://schemas.microsoft.com/office/drawing/2014/main" id="{14C2D024-6902-47DC-8825-4E59E33E357F}"/>
              </a:ext>
            </a:extLst>
          </p:cNvPr>
          <p:cNvSpPr>
            <a:spLocks noGrp="1" noRot="1" noChangeAspect="1" noChangeArrowheads="1" noTextEdit="1"/>
          </p:cNvSpPr>
          <p:nvPr>
            <p:ph type="sldImg"/>
          </p:nvPr>
        </p:nvSpPr>
        <p:spPr>
          <a:ln/>
        </p:spPr>
      </p:sp>
      <p:sp>
        <p:nvSpPr>
          <p:cNvPr id="3" name="Tijdelijke aanduiding voor notities 2">
            <a:extLst>
              <a:ext uri="{FF2B5EF4-FFF2-40B4-BE49-F238E27FC236}">
                <a16:creationId xmlns:a16="http://schemas.microsoft.com/office/drawing/2014/main" id="{6428548C-B9CE-4D13-8EE1-1E16A2B09116}"/>
              </a:ext>
            </a:extLst>
          </p:cNvPr>
          <p:cNvSpPr>
            <a:spLocks noGrp="1"/>
          </p:cNvSpPr>
          <p:nvPr>
            <p:ph type="body" idx="1"/>
          </p:nvPr>
        </p:nvSpPr>
        <p:spPr/>
        <p:txBody>
          <a:bodyPr/>
          <a:lstStyle/>
          <a:p>
            <a:pPr>
              <a:defRPr/>
            </a:pPr>
            <a:endParaRPr lang="nl-NL" dirty="0"/>
          </a:p>
        </p:txBody>
      </p:sp>
      <p:sp>
        <p:nvSpPr>
          <p:cNvPr id="35844" name="Tijdelijke aanduiding voor dianummer 3">
            <a:extLst>
              <a:ext uri="{FF2B5EF4-FFF2-40B4-BE49-F238E27FC236}">
                <a16:creationId xmlns:a16="http://schemas.microsoft.com/office/drawing/2014/main" id="{3213B450-84AB-4B77-ABE3-C925B5A3489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D9A08BB9-451A-407B-A050-0572A1C97CE3}" type="slidenum">
              <a:rPr lang="nl-NL" altLang="nl-NL" sz="1200" smtClean="0"/>
              <a:pPr/>
              <a:t>14</a:t>
            </a:fld>
            <a:endParaRPr lang="nl-NL" altLang="nl-NL" sz="1200" dirty="0"/>
          </a:p>
        </p:txBody>
      </p:sp>
    </p:spTree>
    <p:extLst>
      <p:ext uri="{BB962C8B-B14F-4D97-AF65-F5344CB8AC3E}">
        <p14:creationId xmlns:p14="http://schemas.microsoft.com/office/powerpoint/2010/main" val="4222864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jdelijke aanduiding voor dia-afbeelding 1">
            <a:extLst>
              <a:ext uri="{FF2B5EF4-FFF2-40B4-BE49-F238E27FC236}">
                <a16:creationId xmlns:a16="http://schemas.microsoft.com/office/drawing/2014/main" id="{8E2655B2-DDE2-4E29-8251-D85F2F489069}"/>
              </a:ext>
            </a:extLst>
          </p:cNvPr>
          <p:cNvSpPr>
            <a:spLocks noGrp="1" noRot="1" noChangeAspect="1" noChangeArrowheads="1" noTextEdit="1"/>
          </p:cNvSpPr>
          <p:nvPr>
            <p:ph type="sldImg"/>
          </p:nvPr>
        </p:nvSpPr>
        <p:spPr>
          <a:ln/>
        </p:spPr>
      </p:sp>
      <p:sp>
        <p:nvSpPr>
          <p:cNvPr id="3" name="Tijdelijke aanduiding voor notities 2">
            <a:extLst>
              <a:ext uri="{FF2B5EF4-FFF2-40B4-BE49-F238E27FC236}">
                <a16:creationId xmlns:a16="http://schemas.microsoft.com/office/drawing/2014/main" id="{6428548C-B9CE-4D13-8EE1-1E16A2B09116}"/>
              </a:ext>
            </a:extLst>
          </p:cNvPr>
          <p:cNvSpPr>
            <a:spLocks noGrp="1"/>
          </p:cNvSpPr>
          <p:nvPr>
            <p:ph type="body" idx="1"/>
          </p:nvPr>
        </p:nvSpPr>
        <p:spPr/>
        <p:txBody>
          <a:bodyPr/>
          <a:lstStyle/>
          <a:p>
            <a:pPr marL="228600" marR="0" indent="-228600" algn="l" defTabSz="914400" rtl="0" eaLnBrk="0" fontAlgn="base" latinLnBrk="0" hangingPunct="0">
              <a:lnSpc>
                <a:spcPct val="100000"/>
              </a:lnSpc>
              <a:spcBef>
                <a:spcPct val="30000"/>
              </a:spcBef>
              <a:spcAft>
                <a:spcPct val="0"/>
              </a:spcAft>
              <a:buClrTx/>
              <a:buSzTx/>
              <a:buFont typeface="+mj-lt"/>
              <a:buNone/>
              <a:tabLst/>
              <a:defRPr/>
            </a:pPr>
            <a:r>
              <a:rPr lang="nl-NL" dirty="0"/>
              <a:t>Hoewel we een aantal jaren volmondig ja hebben gezegd tegen het lidmaatschap van het KNVG, heeft het bestuur besloten haar lidmaatschap op te zeggen. Voor de contributie die we moeten betalen, krijgen we weinig rendement terug. Dow, als Amerikaans bedrijf,</a:t>
            </a:r>
            <a:r>
              <a:rPr lang="nl-NL" baseline="0" dirty="0"/>
              <a:t> heeft een geheel andere insteek in het pensioenfonds als de andere fondsen en vergaderingen zijn elders in het land wat veel reistijd en geld kost. Om goedkeuring van de leden te krijgen voor deze opzegging komen we hier later in de vergadering op terug.</a:t>
            </a:r>
            <a:endParaRPr lang="nl-NL" dirty="0"/>
          </a:p>
          <a:p>
            <a:pPr marL="228600" indent="-228600">
              <a:buFont typeface="+mj-lt"/>
              <a:buNone/>
              <a:defRPr/>
            </a:pPr>
            <a:r>
              <a:rPr lang="nl-NL" altLang="nl-NL" dirty="0"/>
              <a:t>Belangrijkste redenen om nu het lidmaatschap van het KNVG op te zeggen.</a:t>
            </a:r>
          </a:p>
          <a:p>
            <a:pPr>
              <a:defRPr/>
            </a:pPr>
            <a:endParaRPr lang="nl-NL" dirty="0"/>
          </a:p>
        </p:txBody>
      </p:sp>
      <p:sp>
        <p:nvSpPr>
          <p:cNvPr id="37892" name="Tijdelijke aanduiding voor dianummer 3">
            <a:extLst>
              <a:ext uri="{FF2B5EF4-FFF2-40B4-BE49-F238E27FC236}">
                <a16:creationId xmlns:a16="http://schemas.microsoft.com/office/drawing/2014/main" id="{530D15C0-5691-47F5-918D-BAEC4B4DB1F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B7493BF7-839A-49CD-BB4D-3AA148502002}" type="slidenum">
              <a:rPr lang="nl-NL" altLang="nl-NL" sz="1200" smtClean="0"/>
              <a:pPr/>
              <a:t>15</a:t>
            </a:fld>
            <a:endParaRPr lang="nl-NL" altLang="nl-NL" sz="1200" dirty="0"/>
          </a:p>
        </p:txBody>
      </p:sp>
    </p:spTree>
    <p:extLst>
      <p:ext uri="{BB962C8B-B14F-4D97-AF65-F5344CB8AC3E}">
        <p14:creationId xmlns:p14="http://schemas.microsoft.com/office/powerpoint/2010/main" val="3489897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jdelijke aanduiding voor dia-afbeelding 1">
            <a:extLst>
              <a:ext uri="{FF2B5EF4-FFF2-40B4-BE49-F238E27FC236}">
                <a16:creationId xmlns:a16="http://schemas.microsoft.com/office/drawing/2014/main" id="{5E8FE63D-D312-4BE3-83CA-04949813FF18}"/>
              </a:ext>
            </a:extLst>
          </p:cNvPr>
          <p:cNvSpPr>
            <a:spLocks noGrp="1" noRot="1" noChangeAspect="1" noChangeArrowheads="1" noTextEdit="1"/>
          </p:cNvSpPr>
          <p:nvPr>
            <p:ph type="sldImg"/>
          </p:nvPr>
        </p:nvSpPr>
        <p:spPr>
          <a:ln/>
        </p:spPr>
      </p:sp>
      <p:sp>
        <p:nvSpPr>
          <p:cNvPr id="33795" name="Tijdelijke aanduiding voor notities 2">
            <a:extLst>
              <a:ext uri="{FF2B5EF4-FFF2-40B4-BE49-F238E27FC236}">
                <a16:creationId xmlns:a16="http://schemas.microsoft.com/office/drawing/2014/main" id="{8C5394B3-3B62-4BCE-8C5D-5E7790772AB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p>
        </p:txBody>
      </p:sp>
      <p:sp>
        <p:nvSpPr>
          <p:cNvPr id="33796" name="Tijdelijke aanduiding voor dianummer 3">
            <a:extLst>
              <a:ext uri="{FF2B5EF4-FFF2-40B4-BE49-F238E27FC236}">
                <a16:creationId xmlns:a16="http://schemas.microsoft.com/office/drawing/2014/main" id="{CE89A351-4217-47B7-9844-2CAB7D6614F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800625E-B6C7-4D61-985F-72F4D156AF2E}" type="slidenum">
              <a:rPr lang="nl-NL" altLang="nl-NL" sz="1200" smtClean="0"/>
              <a:pPr/>
              <a:t>16</a:t>
            </a:fld>
            <a:endParaRPr lang="nl-NL" altLang="nl-NL" sz="1200" dirty="0"/>
          </a:p>
        </p:txBody>
      </p:sp>
    </p:spTree>
    <p:extLst>
      <p:ext uri="{BB962C8B-B14F-4D97-AF65-F5344CB8AC3E}">
        <p14:creationId xmlns:p14="http://schemas.microsoft.com/office/powerpoint/2010/main" val="1027761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jdelijke aanduiding voor dia-afbeelding 1">
            <a:extLst>
              <a:ext uri="{FF2B5EF4-FFF2-40B4-BE49-F238E27FC236}">
                <a16:creationId xmlns:a16="http://schemas.microsoft.com/office/drawing/2014/main" id="{8E2655B2-DDE2-4E29-8251-D85F2F489069}"/>
              </a:ext>
            </a:extLst>
          </p:cNvPr>
          <p:cNvSpPr>
            <a:spLocks noGrp="1" noRot="1" noChangeAspect="1" noChangeArrowheads="1" noTextEdit="1"/>
          </p:cNvSpPr>
          <p:nvPr>
            <p:ph type="sldImg"/>
          </p:nvPr>
        </p:nvSpPr>
        <p:spPr>
          <a:ln/>
        </p:spPr>
      </p:sp>
      <p:sp>
        <p:nvSpPr>
          <p:cNvPr id="3" name="Tijdelijke aanduiding voor notities 2">
            <a:extLst>
              <a:ext uri="{FF2B5EF4-FFF2-40B4-BE49-F238E27FC236}">
                <a16:creationId xmlns:a16="http://schemas.microsoft.com/office/drawing/2014/main" id="{6428548C-B9CE-4D13-8EE1-1E16A2B09116}"/>
              </a:ext>
            </a:extLst>
          </p:cNvPr>
          <p:cNvSpPr>
            <a:spLocks noGrp="1"/>
          </p:cNvSpPr>
          <p:nvPr>
            <p:ph type="body" idx="1"/>
          </p:nvPr>
        </p:nvSpPr>
        <p:spPr/>
        <p:txBody>
          <a:bodyPr/>
          <a:lstStyle/>
          <a:p>
            <a:pPr marL="228600" indent="-228600">
              <a:buFont typeface="+mj-lt"/>
              <a:buNone/>
              <a:defRPr/>
            </a:pPr>
            <a:r>
              <a:rPr lang="nl-NL" altLang="nl-NL" dirty="0"/>
              <a:t>Aantal deelnemers SDPf 2773 waarvan 1531 betalende leden en 300 niet betalende. </a:t>
            </a:r>
          </a:p>
          <a:p>
            <a:pPr marL="228600" indent="-228600">
              <a:buFont typeface="+mj-lt"/>
              <a:buNone/>
              <a:defRPr/>
            </a:pPr>
            <a:r>
              <a:rPr lang="nl-NL" altLang="nl-NL" dirty="0"/>
              <a:t>Niet betalende</a:t>
            </a:r>
            <a:r>
              <a:rPr lang="nl-NL" altLang="nl-NL" baseline="0" dirty="0"/>
              <a:t> leden die geen e-mail adres hebben doorgegeven, worden op termijn uitgeschreven.</a:t>
            </a:r>
            <a:endParaRPr lang="nl-NL" altLang="nl-NL" dirty="0"/>
          </a:p>
          <a:p>
            <a:pPr marL="228600" indent="-228600">
              <a:buFont typeface="+mj-lt"/>
              <a:buAutoNum type="arabicPeriod"/>
              <a:defRPr/>
            </a:pPr>
            <a:endParaRPr lang="nl-NL" altLang="nl-NL" dirty="0"/>
          </a:p>
          <a:p>
            <a:pPr>
              <a:defRPr/>
            </a:pPr>
            <a:endParaRPr lang="nl-NL" dirty="0"/>
          </a:p>
        </p:txBody>
      </p:sp>
      <p:sp>
        <p:nvSpPr>
          <p:cNvPr id="37892" name="Tijdelijke aanduiding voor dianummer 3">
            <a:extLst>
              <a:ext uri="{FF2B5EF4-FFF2-40B4-BE49-F238E27FC236}">
                <a16:creationId xmlns:a16="http://schemas.microsoft.com/office/drawing/2014/main" id="{530D15C0-5691-47F5-918D-BAEC4B4DB1F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B7493BF7-839A-49CD-BB4D-3AA148502002}" type="slidenum">
              <a:rPr lang="nl-NL" altLang="nl-NL" sz="1200" smtClean="0"/>
              <a:pPr/>
              <a:t>17</a:t>
            </a:fld>
            <a:endParaRPr lang="nl-NL" altLang="nl-NL" sz="1200" dirty="0"/>
          </a:p>
        </p:txBody>
      </p:sp>
    </p:spTree>
    <p:extLst>
      <p:ext uri="{BB962C8B-B14F-4D97-AF65-F5344CB8AC3E}">
        <p14:creationId xmlns:p14="http://schemas.microsoft.com/office/powerpoint/2010/main" val="3489897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jdelijke aanduiding voor dia-afbeelding 1">
            <a:extLst>
              <a:ext uri="{FF2B5EF4-FFF2-40B4-BE49-F238E27FC236}">
                <a16:creationId xmlns:a16="http://schemas.microsoft.com/office/drawing/2014/main" id="{74EC08E8-7584-40E1-9E65-5290095D78C8}"/>
              </a:ext>
            </a:extLst>
          </p:cNvPr>
          <p:cNvSpPr>
            <a:spLocks noGrp="1" noRot="1" noChangeAspect="1" noChangeArrowheads="1" noTextEdit="1"/>
          </p:cNvSpPr>
          <p:nvPr>
            <p:ph type="sldImg"/>
          </p:nvPr>
        </p:nvSpPr>
        <p:spPr>
          <a:ln/>
        </p:spPr>
      </p:sp>
      <p:sp>
        <p:nvSpPr>
          <p:cNvPr id="39939" name="Tijdelijke aanduiding voor notities 2">
            <a:extLst>
              <a:ext uri="{FF2B5EF4-FFF2-40B4-BE49-F238E27FC236}">
                <a16:creationId xmlns:a16="http://schemas.microsoft.com/office/drawing/2014/main" id="{FD97E0F3-E4F2-4849-8A5F-2C72AF2EAAB8}"/>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en-US" noProof="0" dirty="0"/>
              <a:t>Website bezoeken 2017: 17200, 2018: 21135, 2019: 31.399</a:t>
            </a:r>
          </a:p>
          <a:p>
            <a:r>
              <a:rPr lang="nl-NL" altLang="en-US" noProof="0" dirty="0"/>
              <a:t>Nieuwsbrief 93 uitnodiging ALV 94 Verslag ALV en 95 Algemene zaken</a:t>
            </a:r>
          </a:p>
          <a:p>
            <a:r>
              <a:rPr lang="nl-NL" altLang="en-US" noProof="0" dirty="0"/>
              <a:t>Jouw Dow wordt niet meer gemaakt en verstuurd. VDG heeft hierover</a:t>
            </a:r>
            <a:r>
              <a:rPr lang="nl-NL" altLang="en-US" baseline="0" noProof="0" dirty="0"/>
              <a:t> vragen gesteld aan Dow omdat veel gepensioneerden geen info meer krijgen over het gebeuren binnen Dow.</a:t>
            </a:r>
          </a:p>
          <a:p>
            <a:r>
              <a:rPr lang="nl-NL" altLang="en-US" baseline="0" noProof="0" dirty="0"/>
              <a:t>Bevestiging Dow voor een vaste column in Pensioen Update voor VDG.</a:t>
            </a:r>
            <a:endParaRPr lang="nl-NL" altLang="en-US" noProof="0" dirty="0"/>
          </a:p>
        </p:txBody>
      </p:sp>
      <p:sp>
        <p:nvSpPr>
          <p:cNvPr id="39940" name="Tijdelijke aanduiding voor dianummer 3">
            <a:extLst>
              <a:ext uri="{FF2B5EF4-FFF2-40B4-BE49-F238E27FC236}">
                <a16:creationId xmlns:a16="http://schemas.microsoft.com/office/drawing/2014/main" id="{63C8DC8A-E610-4150-ACA3-8FCB79DB5926}"/>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772A198B-754B-4A30-A31C-3C25E6F2BBC7}" type="slidenum">
              <a:rPr lang="nl-NL" altLang="nl-NL" sz="1200" smtClean="0"/>
              <a:pPr/>
              <a:t>18</a:t>
            </a:fld>
            <a:endParaRPr lang="nl-NL" altLang="nl-NL" sz="1200" dirty="0"/>
          </a:p>
        </p:txBody>
      </p:sp>
    </p:spTree>
    <p:extLst>
      <p:ext uri="{BB962C8B-B14F-4D97-AF65-F5344CB8AC3E}">
        <p14:creationId xmlns:p14="http://schemas.microsoft.com/office/powerpoint/2010/main" val="29694656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jdelijke aanduiding voor dia-afbeelding 1">
            <a:extLst>
              <a:ext uri="{FF2B5EF4-FFF2-40B4-BE49-F238E27FC236}">
                <a16:creationId xmlns:a16="http://schemas.microsoft.com/office/drawing/2014/main" id="{74EC08E8-7584-40E1-9E65-5290095D78C8}"/>
              </a:ext>
            </a:extLst>
          </p:cNvPr>
          <p:cNvSpPr>
            <a:spLocks noGrp="1" noRot="1" noChangeAspect="1" noChangeArrowheads="1" noTextEdit="1"/>
          </p:cNvSpPr>
          <p:nvPr>
            <p:ph type="sldImg"/>
          </p:nvPr>
        </p:nvSpPr>
        <p:spPr>
          <a:ln/>
        </p:spPr>
      </p:sp>
      <p:sp>
        <p:nvSpPr>
          <p:cNvPr id="39939" name="Tijdelijke aanduiding voor notities 2">
            <a:extLst>
              <a:ext uri="{FF2B5EF4-FFF2-40B4-BE49-F238E27FC236}">
                <a16:creationId xmlns:a16="http://schemas.microsoft.com/office/drawing/2014/main" id="{FD97E0F3-E4F2-4849-8A5F-2C72AF2EAAB8}"/>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
        <p:nvSpPr>
          <p:cNvPr id="39940" name="Tijdelijke aanduiding voor dianummer 3">
            <a:extLst>
              <a:ext uri="{FF2B5EF4-FFF2-40B4-BE49-F238E27FC236}">
                <a16:creationId xmlns:a16="http://schemas.microsoft.com/office/drawing/2014/main" id="{63C8DC8A-E610-4150-ACA3-8FCB79DB5926}"/>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772A198B-754B-4A30-A31C-3C25E6F2BBC7}" type="slidenum">
              <a:rPr lang="nl-NL" altLang="nl-NL" sz="1200" smtClean="0"/>
              <a:pPr/>
              <a:t>19</a:t>
            </a:fld>
            <a:endParaRPr lang="nl-NL" altLang="nl-NL" sz="1200" dirty="0"/>
          </a:p>
        </p:txBody>
      </p:sp>
    </p:spTree>
    <p:extLst>
      <p:ext uri="{BB962C8B-B14F-4D97-AF65-F5344CB8AC3E}">
        <p14:creationId xmlns:p14="http://schemas.microsoft.com/office/powerpoint/2010/main" val="2320934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2</a:t>
            </a:fld>
            <a:endParaRPr lang="nl-NL" altLang="nl-NL" sz="1200" dirty="0"/>
          </a:p>
        </p:txBody>
      </p:sp>
    </p:spTree>
    <p:extLst>
      <p:ext uri="{BB962C8B-B14F-4D97-AF65-F5344CB8AC3E}">
        <p14:creationId xmlns:p14="http://schemas.microsoft.com/office/powerpoint/2010/main" val="14744392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jdelijke aanduiding voor dia-afbeelding 1">
            <a:extLst>
              <a:ext uri="{FF2B5EF4-FFF2-40B4-BE49-F238E27FC236}">
                <a16:creationId xmlns:a16="http://schemas.microsoft.com/office/drawing/2014/main" id="{438F17B6-8824-443D-AB95-2E95BAA64AAF}"/>
              </a:ext>
            </a:extLst>
          </p:cNvPr>
          <p:cNvSpPr>
            <a:spLocks noGrp="1" noRot="1" noChangeAspect="1" noChangeArrowheads="1" noTextEdit="1"/>
          </p:cNvSpPr>
          <p:nvPr>
            <p:ph type="sldImg"/>
          </p:nvPr>
        </p:nvSpPr>
        <p:spPr>
          <a:ln/>
        </p:spPr>
      </p:sp>
      <p:sp>
        <p:nvSpPr>
          <p:cNvPr id="41987" name="Tijdelijke aanduiding voor notities 2">
            <a:extLst>
              <a:ext uri="{FF2B5EF4-FFF2-40B4-BE49-F238E27FC236}">
                <a16:creationId xmlns:a16="http://schemas.microsoft.com/office/drawing/2014/main" id="{2194A3AD-0058-4084-9CCF-8F80030D619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en-US" noProof="0" dirty="0"/>
              <a:t>SDPf: Jan Wolter Molster en Ad de Kok, VO Stan Bosman en Maril van Waes, VC Henny Martens, PC Maril van Waes</a:t>
            </a:r>
          </a:p>
        </p:txBody>
      </p:sp>
      <p:sp>
        <p:nvSpPr>
          <p:cNvPr id="41988" name="Tijdelijke aanduiding voor dianummer 3">
            <a:extLst>
              <a:ext uri="{FF2B5EF4-FFF2-40B4-BE49-F238E27FC236}">
                <a16:creationId xmlns:a16="http://schemas.microsoft.com/office/drawing/2014/main" id="{12CF3EA2-07BB-4876-A8F8-DCB606081BB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15D2A11-E635-4C4A-9888-8F3C6F2DA09D}" type="slidenum">
              <a:rPr lang="nl-NL" altLang="nl-NL" sz="1200" smtClean="0"/>
              <a:pPr/>
              <a:t>20</a:t>
            </a:fld>
            <a:endParaRPr lang="nl-NL" altLang="nl-NL" sz="1200" dirty="0"/>
          </a:p>
        </p:txBody>
      </p:sp>
    </p:spTree>
    <p:extLst>
      <p:ext uri="{BB962C8B-B14F-4D97-AF65-F5344CB8AC3E}">
        <p14:creationId xmlns:p14="http://schemas.microsoft.com/office/powerpoint/2010/main" val="32156444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21</a:t>
            </a:fld>
            <a:endParaRPr lang="nl-NL" altLang="nl-NL" sz="1200" dirty="0"/>
          </a:p>
        </p:txBody>
      </p:sp>
    </p:spTree>
    <p:extLst>
      <p:ext uri="{BB962C8B-B14F-4D97-AF65-F5344CB8AC3E}">
        <p14:creationId xmlns:p14="http://schemas.microsoft.com/office/powerpoint/2010/main" val="21452868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22</a:t>
            </a:fld>
            <a:endParaRPr lang="nl-NL" altLang="nl-NL" sz="1200" dirty="0"/>
          </a:p>
        </p:txBody>
      </p:sp>
    </p:spTree>
    <p:extLst>
      <p:ext uri="{BB962C8B-B14F-4D97-AF65-F5344CB8AC3E}">
        <p14:creationId xmlns:p14="http://schemas.microsoft.com/office/powerpoint/2010/main" val="3950166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jdelijke aanduiding voor dia-afbeelding 1">
            <a:extLst>
              <a:ext uri="{FF2B5EF4-FFF2-40B4-BE49-F238E27FC236}">
                <a16:creationId xmlns:a16="http://schemas.microsoft.com/office/drawing/2014/main" id="{438F17B6-8824-443D-AB95-2E95BAA64AAF}"/>
              </a:ext>
            </a:extLst>
          </p:cNvPr>
          <p:cNvSpPr>
            <a:spLocks noGrp="1" noRot="1" noChangeAspect="1" noChangeArrowheads="1" noTextEdit="1"/>
          </p:cNvSpPr>
          <p:nvPr>
            <p:ph type="sldImg"/>
          </p:nvPr>
        </p:nvSpPr>
        <p:spPr>
          <a:ln/>
        </p:spPr>
      </p:sp>
      <p:sp>
        <p:nvSpPr>
          <p:cNvPr id="41987" name="Tijdelijke aanduiding voor notities 2">
            <a:extLst>
              <a:ext uri="{FF2B5EF4-FFF2-40B4-BE49-F238E27FC236}">
                <a16:creationId xmlns:a16="http://schemas.microsoft.com/office/drawing/2014/main" id="{2194A3AD-0058-4084-9CCF-8F80030D619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
        <p:nvSpPr>
          <p:cNvPr id="41988" name="Tijdelijke aanduiding voor dianummer 3">
            <a:extLst>
              <a:ext uri="{FF2B5EF4-FFF2-40B4-BE49-F238E27FC236}">
                <a16:creationId xmlns:a16="http://schemas.microsoft.com/office/drawing/2014/main" id="{12CF3EA2-07BB-4876-A8F8-DCB606081BB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15D2A11-E635-4C4A-9888-8F3C6F2DA09D}" type="slidenum">
              <a:rPr lang="nl-NL" altLang="nl-NL" sz="1200" smtClean="0"/>
              <a:pPr/>
              <a:t>23</a:t>
            </a:fld>
            <a:endParaRPr lang="nl-NL" altLang="nl-NL" sz="1200" dirty="0"/>
          </a:p>
        </p:txBody>
      </p:sp>
    </p:spTree>
    <p:extLst>
      <p:ext uri="{BB962C8B-B14F-4D97-AF65-F5344CB8AC3E}">
        <p14:creationId xmlns:p14="http://schemas.microsoft.com/office/powerpoint/2010/main" val="527804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jdelijke aanduiding voor dia-afbeelding 1">
            <a:extLst>
              <a:ext uri="{FF2B5EF4-FFF2-40B4-BE49-F238E27FC236}">
                <a16:creationId xmlns:a16="http://schemas.microsoft.com/office/drawing/2014/main" id="{A860F4B2-F9C6-4A91-99E9-B9DE7031BB3A}"/>
              </a:ext>
            </a:extLst>
          </p:cNvPr>
          <p:cNvSpPr>
            <a:spLocks noGrp="1" noRot="1" noChangeAspect="1" noChangeArrowheads="1" noTextEdit="1"/>
          </p:cNvSpPr>
          <p:nvPr>
            <p:ph type="sldImg"/>
          </p:nvPr>
        </p:nvSpPr>
        <p:spPr>
          <a:ln/>
        </p:spPr>
      </p:sp>
      <p:sp>
        <p:nvSpPr>
          <p:cNvPr id="7171" name="Tijdelijke aanduiding voor notities 2">
            <a:extLst>
              <a:ext uri="{FF2B5EF4-FFF2-40B4-BE49-F238E27FC236}">
                <a16:creationId xmlns:a16="http://schemas.microsoft.com/office/drawing/2014/main" id="{7322C4D9-D504-42A2-87A3-A52AA81D3B9E}"/>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p>
        </p:txBody>
      </p:sp>
      <p:sp>
        <p:nvSpPr>
          <p:cNvPr id="7172" name="Tijdelijke aanduiding voor dianummer 3">
            <a:extLst>
              <a:ext uri="{FF2B5EF4-FFF2-40B4-BE49-F238E27FC236}">
                <a16:creationId xmlns:a16="http://schemas.microsoft.com/office/drawing/2014/main" id="{91E4ACFE-B1F4-4C5B-980F-53F5F15FB80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9855D09F-AB48-42B4-BBDC-457A582AB07F}" type="slidenum">
              <a:rPr lang="nl-NL" altLang="nl-NL" sz="1200" smtClean="0"/>
              <a:pPr/>
              <a:t>24</a:t>
            </a:fld>
            <a:endParaRPr lang="nl-NL" altLang="nl-NL" sz="120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a:extLst>
              <a:ext uri="{FF2B5EF4-FFF2-40B4-BE49-F238E27FC236}">
                <a16:creationId xmlns:a16="http://schemas.microsoft.com/office/drawing/2014/main" id="{884037CE-E479-4F2A-878F-5EE1B05F946B}"/>
              </a:ext>
            </a:extLst>
          </p:cNvPr>
          <p:cNvSpPr>
            <a:spLocks noGrp="1" noRot="1" noChangeAspect="1" noChangeArrowheads="1" noTextEdit="1"/>
          </p:cNvSpPr>
          <p:nvPr>
            <p:ph type="sldImg"/>
          </p:nvPr>
        </p:nvSpPr>
        <p:spPr>
          <a:ln/>
        </p:spPr>
      </p:sp>
      <p:sp>
        <p:nvSpPr>
          <p:cNvPr id="9219" name="Tijdelijke aanduiding voor notities 2">
            <a:extLst>
              <a:ext uri="{FF2B5EF4-FFF2-40B4-BE49-F238E27FC236}">
                <a16:creationId xmlns:a16="http://schemas.microsoft.com/office/drawing/2014/main" id="{B198E287-9E8F-445C-BAB4-93BF2C17BF38}"/>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p>
        </p:txBody>
      </p:sp>
      <p:sp>
        <p:nvSpPr>
          <p:cNvPr id="9220" name="Tijdelijke aanduiding voor dianummer 3">
            <a:extLst>
              <a:ext uri="{FF2B5EF4-FFF2-40B4-BE49-F238E27FC236}">
                <a16:creationId xmlns:a16="http://schemas.microsoft.com/office/drawing/2014/main" id="{4D3E221A-5F98-4036-AA7D-F1AB061B235A}"/>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32207EA-9F97-4CB5-9E64-0CC06891FD62}" type="slidenum">
              <a:rPr lang="nl-NL" altLang="nl-NL" sz="1200" smtClean="0"/>
              <a:pPr/>
              <a:t>25</a:t>
            </a:fld>
            <a:endParaRPr lang="nl-NL" altLang="nl-NL" sz="1200"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a:extLst>
              <a:ext uri="{FF2B5EF4-FFF2-40B4-BE49-F238E27FC236}">
                <a16:creationId xmlns:a16="http://schemas.microsoft.com/office/drawing/2014/main" id="{FDB466BD-6711-47C3-A79C-5CEC7F8A7DB3}"/>
              </a:ext>
            </a:extLst>
          </p:cNvPr>
          <p:cNvSpPr>
            <a:spLocks noGrp="1" noRot="1" noChangeAspect="1" noChangeArrowheads="1" noTextEdit="1"/>
          </p:cNvSpPr>
          <p:nvPr>
            <p:ph type="sldImg"/>
          </p:nvPr>
        </p:nvSpPr>
        <p:spPr>
          <a:ln/>
        </p:spPr>
      </p:sp>
      <p:sp>
        <p:nvSpPr>
          <p:cNvPr id="11267" name="Tijdelijke aanduiding voor notities 2">
            <a:extLst>
              <a:ext uri="{FF2B5EF4-FFF2-40B4-BE49-F238E27FC236}">
                <a16:creationId xmlns:a16="http://schemas.microsoft.com/office/drawing/2014/main" id="{8779288F-A667-44AF-A652-D5CF01E8CB6F}"/>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p>
        </p:txBody>
      </p:sp>
      <p:sp>
        <p:nvSpPr>
          <p:cNvPr id="11268" name="Tijdelijke aanduiding voor dianummer 3">
            <a:extLst>
              <a:ext uri="{FF2B5EF4-FFF2-40B4-BE49-F238E27FC236}">
                <a16:creationId xmlns:a16="http://schemas.microsoft.com/office/drawing/2014/main" id="{B6AD4DDA-2A47-4EC5-BD6A-BDD2F1C71829}"/>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B7ECF8BB-5413-415B-9196-A5AB4C2A6FE7}" type="slidenum">
              <a:rPr lang="nl-NL" altLang="nl-NL" sz="1200" smtClean="0"/>
              <a:pPr/>
              <a:t>26</a:t>
            </a:fld>
            <a:endParaRPr lang="nl-NL" altLang="nl-NL" sz="12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jdelijke aanduiding voor dia-afbeelding 1">
            <a:extLst>
              <a:ext uri="{FF2B5EF4-FFF2-40B4-BE49-F238E27FC236}">
                <a16:creationId xmlns:a16="http://schemas.microsoft.com/office/drawing/2014/main" id="{447482E2-1977-4CEC-AC87-3C7628509C1B}"/>
              </a:ext>
            </a:extLst>
          </p:cNvPr>
          <p:cNvSpPr>
            <a:spLocks noGrp="1" noRot="1" noChangeAspect="1" noChangeArrowheads="1" noTextEdit="1"/>
          </p:cNvSpPr>
          <p:nvPr>
            <p:ph type="sldImg"/>
          </p:nvPr>
        </p:nvSpPr>
        <p:spPr>
          <a:ln/>
        </p:spPr>
      </p:sp>
      <p:sp>
        <p:nvSpPr>
          <p:cNvPr id="13315" name="Tijdelijke aanduiding voor notities 2">
            <a:extLst>
              <a:ext uri="{FF2B5EF4-FFF2-40B4-BE49-F238E27FC236}">
                <a16:creationId xmlns:a16="http://schemas.microsoft.com/office/drawing/2014/main" id="{F74FE905-A77B-4A1D-949D-979BA2088C5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13316" name="Tijdelijke aanduiding voor dianummer 3">
            <a:extLst>
              <a:ext uri="{FF2B5EF4-FFF2-40B4-BE49-F238E27FC236}">
                <a16:creationId xmlns:a16="http://schemas.microsoft.com/office/drawing/2014/main" id="{546E53CC-DBB5-4A4A-AEA1-74722436743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08F07AD1-6E4A-4B0F-B822-2C31BEDCD684}" type="slidenum">
              <a:rPr lang="nl-NL" altLang="nl-NL" sz="1200" smtClean="0"/>
              <a:pPr/>
              <a:t>28</a:t>
            </a:fld>
            <a:endParaRPr lang="nl-NL" altLang="nl-NL" sz="1200"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a:extLst>
              <a:ext uri="{FF2B5EF4-FFF2-40B4-BE49-F238E27FC236}">
                <a16:creationId xmlns:a16="http://schemas.microsoft.com/office/drawing/2014/main" id="{2407E2D8-95A6-40B4-AE87-1535BBF63544}"/>
              </a:ext>
            </a:extLst>
          </p:cNvPr>
          <p:cNvSpPr>
            <a:spLocks noGrp="1" noRot="1" noChangeAspect="1" noChangeArrowheads="1" noTextEdit="1"/>
          </p:cNvSpPr>
          <p:nvPr>
            <p:ph type="sldImg"/>
          </p:nvPr>
        </p:nvSpPr>
        <p:spPr>
          <a:ln/>
        </p:spPr>
      </p:sp>
      <p:sp>
        <p:nvSpPr>
          <p:cNvPr id="15363" name="Tijdelijke aanduiding voor notities 2">
            <a:extLst>
              <a:ext uri="{FF2B5EF4-FFF2-40B4-BE49-F238E27FC236}">
                <a16:creationId xmlns:a16="http://schemas.microsoft.com/office/drawing/2014/main" id="{E676C964-1580-4C6E-A75E-75B9DDA230F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p>
        </p:txBody>
      </p:sp>
      <p:sp>
        <p:nvSpPr>
          <p:cNvPr id="15364" name="Tijdelijke aanduiding voor dianummer 3">
            <a:extLst>
              <a:ext uri="{FF2B5EF4-FFF2-40B4-BE49-F238E27FC236}">
                <a16:creationId xmlns:a16="http://schemas.microsoft.com/office/drawing/2014/main" id="{70270D0B-E17E-47BB-99EE-D441AA2E00C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FAA338EA-3E48-41DF-98DC-8E45A841DDF8}" type="slidenum">
              <a:rPr lang="nl-NL" altLang="nl-NL" sz="1200" smtClean="0"/>
              <a:pPr/>
              <a:t>29</a:t>
            </a:fld>
            <a:endParaRPr lang="nl-NL" altLang="nl-NL" sz="1200"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jdelijke aanduiding voor dia-afbeelding 1">
            <a:extLst>
              <a:ext uri="{FF2B5EF4-FFF2-40B4-BE49-F238E27FC236}">
                <a16:creationId xmlns:a16="http://schemas.microsoft.com/office/drawing/2014/main" id="{5F6BB922-37C7-47FC-8C45-95473CC3F39F}"/>
              </a:ext>
            </a:extLst>
          </p:cNvPr>
          <p:cNvSpPr>
            <a:spLocks noGrp="1" noRot="1" noChangeAspect="1" noChangeArrowheads="1" noTextEdit="1"/>
          </p:cNvSpPr>
          <p:nvPr>
            <p:ph type="sldImg"/>
          </p:nvPr>
        </p:nvSpPr>
        <p:spPr>
          <a:ln/>
        </p:spPr>
      </p:sp>
      <p:sp>
        <p:nvSpPr>
          <p:cNvPr id="17411" name="Tijdelijke aanduiding voor notities 2">
            <a:extLst>
              <a:ext uri="{FF2B5EF4-FFF2-40B4-BE49-F238E27FC236}">
                <a16:creationId xmlns:a16="http://schemas.microsoft.com/office/drawing/2014/main" id="{14F70E9D-1D2A-4096-A622-EBDCDF3B138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p>
        </p:txBody>
      </p:sp>
      <p:sp>
        <p:nvSpPr>
          <p:cNvPr id="17412" name="Tijdelijke aanduiding voor dianummer 3">
            <a:extLst>
              <a:ext uri="{FF2B5EF4-FFF2-40B4-BE49-F238E27FC236}">
                <a16:creationId xmlns:a16="http://schemas.microsoft.com/office/drawing/2014/main" id="{AD459C12-A3B8-403F-9FD7-BE5DCB8F50D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B138F5AB-088F-4D58-A40C-58A60C15C591}" type="slidenum">
              <a:rPr lang="nl-NL" altLang="nl-NL" sz="1200" smtClean="0"/>
              <a:pPr/>
              <a:t>30</a:t>
            </a:fld>
            <a:endParaRPr lang="nl-NL" altLang="nl-NL"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3</a:t>
            </a:fld>
            <a:endParaRPr lang="nl-NL" altLang="nl-NL" sz="1200" dirty="0"/>
          </a:p>
        </p:txBody>
      </p:sp>
    </p:spTree>
    <p:extLst>
      <p:ext uri="{BB962C8B-B14F-4D97-AF65-F5344CB8AC3E}">
        <p14:creationId xmlns:p14="http://schemas.microsoft.com/office/powerpoint/2010/main" val="10255995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jdelijke aanduiding voor dia-afbeelding 1">
            <a:extLst>
              <a:ext uri="{FF2B5EF4-FFF2-40B4-BE49-F238E27FC236}">
                <a16:creationId xmlns:a16="http://schemas.microsoft.com/office/drawing/2014/main" id="{438F17B6-8824-443D-AB95-2E95BAA64AAF}"/>
              </a:ext>
            </a:extLst>
          </p:cNvPr>
          <p:cNvSpPr>
            <a:spLocks noGrp="1" noRot="1" noChangeAspect="1" noChangeArrowheads="1" noTextEdit="1"/>
          </p:cNvSpPr>
          <p:nvPr>
            <p:ph type="sldImg"/>
          </p:nvPr>
        </p:nvSpPr>
        <p:spPr>
          <a:ln/>
        </p:spPr>
      </p:sp>
      <p:sp>
        <p:nvSpPr>
          <p:cNvPr id="41987" name="Tijdelijke aanduiding voor notities 2">
            <a:extLst>
              <a:ext uri="{FF2B5EF4-FFF2-40B4-BE49-F238E27FC236}">
                <a16:creationId xmlns:a16="http://schemas.microsoft.com/office/drawing/2014/main" id="{2194A3AD-0058-4084-9CCF-8F80030D619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
        <p:nvSpPr>
          <p:cNvPr id="41988" name="Tijdelijke aanduiding voor dianummer 3">
            <a:extLst>
              <a:ext uri="{FF2B5EF4-FFF2-40B4-BE49-F238E27FC236}">
                <a16:creationId xmlns:a16="http://schemas.microsoft.com/office/drawing/2014/main" id="{12CF3EA2-07BB-4876-A8F8-DCB606081BB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15D2A11-E635-4C4A-9888-8F3C6F2DA09D}" type="slidenum">
              <a:rPr lang="nl-NL" altLang="nl-NL" sz="1200" smtClean="0"/>
              <a:pPr/>
              <a:t>31</a:t>
            </a:fld>
            <a:endParaRPr lang="nl-NL" altLang="nl-NL" sz="1200" dirty="0"/>
          </a:p>
        </p:txBody>
      </p:sp>
    </p:spTree>
    <p:extLst>
      <p:ext uri="{BB962C8B-B14F-4D97-AF65-F5344CB8AC3E}">
        <p14:creationId xmlns:p14="http://schemas.microsoft.com/office/powerpoint/2010/main" val="3761337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jdelijke aanduiding voor dia-afbeelding 1">
            <a:extLst>
              <a:ext uri="{FF2B5EF4-FFF2-40B4-BE49-F238E27FC236}">
                <a16:creationId xmlns:a16="http://schemas.microsoft.com/office/drawing/2014/main" id="{438F17B6-8824-443D-AB95-2E95BAA64AAF}"/>
              </a:ext>
            </a:extLst>
          </p:cNvPr>
          <p:cNvSpPr>
            <a:spLocks noGrp="1" noRot="1" noChangeAspect="1" noChangeArrowheads="1" noTextEdit="1"/>
          </p:cNvSpPr>
          <p:nvPr>
            <p:ph type="sldImg"/>
          </p:nvPr>
        </p:nvSpPr>
        <p:spPr>
          <a:ln/>
        </p:spPr>
      </p:sp>
      <p:sp>
        <p:nvSpPr>
          <p:cNvPr id="41987" name="Tijdelijke aanduiding voor notities 2">
            <a:extLst>
              <a:ext uri="{FF2B5EF4-FFF2-40B4-BE49-F238E27FC236}">
                <a16:creationId xmlns:a16="http://schemas.microsoft.com/office/drawing/2014/main" id="{2194A3AD-0058-4084-9CCF-8F80030D619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
        <p:nvSpPr>
          <p:cNvPr id="41988" name="Tijdelijke aanduiding voor dianummer 3">
            <a:extLst>
              <a:ext uri="{FF2B5EF4-FFF2-40B4-BE49-F238E27FC236}">
                <a16:creationId xmlns:a16="http://schemas.microsoft.com/office/drawing/2014/main" id="{12CF3EA2-07BB-4876-A8F8-DCB606081BB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15D2A11-E635-4C4A-9888-8F3C6F2DA09D}" type="slidenum">
              <a:rPr lang="nl-NL" altLang="nl-NL" sz="1200" smtClean="0"/>
              <a:pPr/>
              <a:t>32</a:t>
            </a:fld>
            <a:endParaRPr lang="nl-NL" altLang="nl-NL" sz="1200" dirty="0"/>
          </a:p>
        </p:txBody>
      </p:sp>
    </p:spTree>
    <p:extLst>
      <p:ext uri="{BB962C8B-B14F-4D97-AF65-F5344CB8AC3E}">
        <p14:creationId xmlns:p14="http://schemas.microsoft.com/office/powerpoint/2010/main" val="1512770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4</a:t>
            </a:fld>
            <a:endParaRPr lang="nl-NL" altLang="nl-NL" sz="1200" dirty="0"/>
          </a:p>
        </p:txBody>
      </p:sp>
    </p:spTree>
    <p:extLst>
      <p:ext uri="{BB962C8B-B14F-4D97-AF65-F5344CB8AC3E}">
        <p14:creationId xmlns:p14="http://schemas.microsoft.com/office/powerpoint/2010/main" val="2452142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5</a:t>
            </a:fld>
            <a:endParaRPr lang="nl-NL" altLang="nl-NL" sz="1200" dirty="0"/>
          </a:p>
        </p:txBody>
      </p:sp>
    </p:spTree>
    <p:extLst>
      <p:ext uri="{BB962C8B-B14F-4D97-AF65-F5344CB8AC3E}">
        <p14:creationId xmlns:p14="http://schemas.microsoft.com/office/powerpoint/2010/main" val="1974546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6</a:t>
            </a:fld>
            <a:endParaRPr lang="nl-NL" altLang="nl-NL" sz="1200" dirty="0"/>
          </a:p>
        </p:txBody>
      </p:sp>
    </p:spTree>
    <p:extLst>
      <p:ext uri="{BB962C8B-B14F-4D97-AF65-F5344CB8AC3E}">
        <p14:creationId xmlns:p14="http://schemas.microsoft.com/office/powerpoint/2010/main" val="1015172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7</a:t>
            </a:fld>
            <a:endParaRPr lang="nl-NL" altLang="nl-NL" sz="1200" dirty="0"/>
          </a:p>
        </p:txBody>
      </p:sp>
    </p:spTree>
    <p:extLst>
      <p:ext uri="{BB962C8B-B14F-4D97-AF65-F5344CB8AC3E}">
        <p14:creationId xmlns:p14="http://schemas.microsoft.com/office/powerpoint/2010/main" val="411841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a:extLst>
              <a:ext uri="{FF2B5EF4-FFF2-40B4-BE49-F238E27FC236}">
                <a16:creationId xmlns:a16="http://schemas.microsoft.com/office/drawing/2014/main" id="{D60ACA41-48F4-4C8B-9111-4C20DD0DAA10}"/>
              </a:ext>
            </a:extLst>
          </p:cNvPr>
          <p:cNvSpPr>
            <a:spLocks noGrp="1" noRot="1" noChangeAspect="1" noChangeArrowheads="1" noTextEdit="1"/>
          </p:cNvSpPr>
          <p:nvPr>
            <p:ph type="sldImg"/>
          </p:nvPr>
        </p:nvSpPr>
        <p:spPr>
          <a:ln/>
        </p:spPr>
      </p:sp>
      <p:sp>
        <p:nvSpPr>
          <p:cNvPr id="29699" name="Tijdelijke aanduiding voor notities 2">
            <a:extLst>
              <a:ext uri="{FF2B5EF4-FFF2-40B4-BE49-F238E27FC236}">
                <a16:creationId xmlns:a16="http://schemas.microsoft.com/office/drawing/2014/main" id="{B4346589-D259-4322-A0B1-7A222734C5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b="1" dirty="0"/>
          </a:p>
        </p:txBody>
      </p:sp>
      <p:sp>
        <p:nvSpPr>
          <p:cNvPr id="29700" name="Tijdelijke aanduiding voor dianummer 3">
            <a:extLst>
              <a:ext uri="{FF2B5EF4-FFF2-40B4-BE49-F238E27FC236}">
                <a16:creationId xmlns:a16="http://schemas.microsoft.com/office/drawing/2014/main" id="{A1DCD9A4-6875-41AD-B1BD-36FB2047E82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AE129CC8-1196-4889-991A-F551048C5BBC}" type="slidenum">
              <a:rPr lang="nl-NL" altLang="nl-NL" sz="1200" smtClean="0"/>
              <a:pPr/>
              <a:t>8</a:t>
            </a:fld>
            <a:endParaRPr lang="nl-NL" altLang="nl-NL" sz="1200" dirty="0"/>
          </a:p>
        </p:txBody>
      </p:sp>
    </p:spTree>
    <p:extLst>
      <p:ext uri="{BB962C8B-B14F-4D97-AF65-F5344CB8AC3E}">
        <p14:creationId xmlns:p14="http://schemas.microsoft.com/office/powerpoint/2010/main" val="1015172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jdelijke aanduiding voor dia-afbeelding 1">
            <a:extLst>
              <a:ext uri="{FF2B5EF4-FFF2-40B4-BE49-F238E27FC236}">
                <a16:creationId xmlns:a16="http://schemas.microsoft.com/office/drawing/2014/main" id="{23438874-FCEC-4444-B649-24367E9B645D}"/>
              </a:ext>
            </a:extLst>
          </p:cNvPr>
          <p:cNvSpPr>
            <a:spLocks noGrp="1" noRot="1" noChangeAspect="1" noChangeArrowheads="1" noTextEdit="1"/>
          </p:cNvSpPr>
          <p:nvPr>
            <p:ph type="sldImg"/>
          </p:nvPr>
        </p:nvSpPr>
        <p:spPr>
          <a:ln/>
        </p:spPr>
      </p:sp>
      <p:sp>
        <p:nvSpPr>
          <p:cNvPr id="3" name="Tijdelijke aanduiding voor notities 2">
            <a:extLst>
              <a:ext uri="{FF2B5EF4-FFF2-40B4-BE49-F238E27FC236}">
                <a16:creationId xmlns:a16="http://schemas.microsoft.com/office/drawing/2014/main" id="{6428548C-B9CE-4D13-8EE1-1E16A2B09116}"/>
              </a:ext>
            </a:extLst>
          </p:cNvPr>
          <p:cNvSpPr>
            <a:spLocks noGrp="1"/>
          </p:cNvSpPr>
          <p:nvPr>
            <p:ph type="body" idx="1"/>
          </p:nvPr>
        </p:nvSpPr>
        <p:spPr/>
        <p:txBody>
          <a:bodyPr/>
          <a:lstStyle/>
          <a:p>
            <a:r>
              <a:rPr lang="nl-NL" altLang="nl-NL" sz="1200" dirty="0"/>
              <a:t>Een ruime Kamermeerderheid steunt het kabinetsbesluit om</a:t>
            </a:r>
            <a:r>
              <a:rPr lang="nl-NL" altLang="nl-NL" sz="1200" baseline="0" dirty="0"/>
              <a:t> de regels voor pensioenfondsen te versoepelen en accepteert dat een klein aantal fondsen mogelijk alsnog zal moeten korten. Wel moet minister van Sociale Zaken haast maken met de uitwerking van het pensioenakkoord. Dit kan een pensioenkorting voork</a:t>
            </a:r>
            <a:r>
              <a:rPr lang="nl-NL" altLang="nl-NL" sz="1200" dirty="0"/>
              <a:t>omen voor een paar miljoen gepensioneerden. Uiteraard volgt het bestuur van de VDG deze ontwikkelingen op de voet.</a:t>
            </a:r>
          </a:p>
          <a:p>
            <a:r>
              <a:rPr lang="nl-NL" altLang="nl-NL" sz="1200" dirty="0"/>
              <a:t>Dow leeft vooralsnog keurig alle afspraken na en dekkingsgraad heeft</a:t>
            </a:r>
            <a:r>
              <a:rPr lang="nl-NL" altLang="nl-NL" sz="1200" baseline="0" dirty="0"/>
              <a:t> licht geschommeld</a:t>
            </a:r>
            <a:r>
              <a:rPr lang="nl-NL" altLang="nl-NL" sz="1200" dirty="0"/>
              <a:t> het afgelopen jaar. Ook hier houden we de vinger aan de pols.</a:t>
            </a:r>
          </a:p>
          <a:p>
            <a:pPr>
              <a:defRPr/>
            </a:pPr>
            <a:endParaRPr lang="nl-NL" dirty="0"/>
          </a:p>
        </p:txBody>
      </p:sp>
      <p:sp>
        <p:nvSpPr>
          <p:cNvPr id="31748" name="Tijdelijke aanduiding voor dianummer 3">
            <a:extLst>
              <a:ext uri="{FF2B5EF4-FFF2-40B4-BE49-F238E27FC236}">
                <a16:creationId xmlns:a16="http://schemas.microsoft.com/office/drawing/2014/main" id="{788B3D18-785A-4224-B612-B543C70537C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4C9980C8-125E-424D-82B3-1D3C3A3F31F8}" type="slidenum">
              <a:rPr lang="nl-NL" altLang="nl-NL" sz="1200" smtClean="0"/>
              <a:pPr/>
              <a:t>9</a:t>
            </a:fld>
            <a:endParaRPr lang="nl-NL" altLang="nl-NL" sz="1200" dirty="0"/>
          </a:p>
        </p:txBody>
      </p:sp>
    </p:spTree>
    <p:extLst>
      <p:ext uri="{BB962C8B-B14F-4D97-AF65-F5344CB8AC3E}">
        <p14:creationId xmlns:p14="http://schemas.microsoft.com/office/powerpoint/2010/main" val="780744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Rectangle 4">
            <a:extLst>
              <a:ext uri="{FF2B5EF4-FFF2-40B4-BE49-F238E27FC236}">
                <a16:creationId xmlns:a16="http://schemas.microsoft.com/office/drawing/2014/main" id="{AEAC5612-806B-46FB-B1EE-D4BE4E11B4F9}"/>
              </a:ext>
            </a:extLst>
          </p:cNvPr>
          <p:cNvSpPr>
            <a:spLocks noGrp="1" noChangeArrowheads="1"/>
          </p:cNvSpPr>
          <p:nvPr>
            <p:ph type="dt" sz="half" idx="10"/>
          </p:nvPr>
        </p:nvSpPr>
        <p:spPr>
          <a:ln/>
        </p:spPr>
        <p:txBody>
          <a:bodyPr/>
          <a:lstStyle>
            <a:lvl1pPr>
              <a:defRPr/>
            </a:lvl1pPr>
          </a:lstStyle>
          <a:p>
            <a:pPr>
              <a:defRPr/>
            </a:pPr>
            <a:fld id="{D285ED41-DFF8-4687-8AF2-8F501B61FA68}" type="datetime1">
              <a:rPr lang="nl-NL" altLang="nl-NL"/>
              <a:pPr>
                <a:defRPr/>
              </a:pPr>
              <a:t>17-04-20</a:t>
            </a:fld>
            <a:endParaRPr lang="nl-NL" altLang="nl-NL" dirty="0"/>
          </a:p>
        </p:txBody>
      </p:sp>
      <p:sp>
        <p:nvSpPr>
          <p:cNvPr id="5" name="Rectangle 5">
            <a:extLst>
              <a:ext uri="{FF2B5EF4-FFF2-40B4-BE49-F238E27FC236}">
                <a16:creationId xmlns:a16="http://schemas.microsoft.com/office/drawing/2014/main" id="{C8078DFD-A4ED-451A-AC8B-B0C3E71A274A}"/>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6" name="Rectangle 6">
            <a:extLst>
              <a:ext uri="{FF2B5EF4-FFF2-40B4-BE49-F238E27FC236}">
                <a16:creationId xmlns:a16="http://schemas.microsoft.com/office/drawing/2014/main" id="{4658E3DE-262A-4715-AE60-2230A1E0421D}"/>
              </a:ext>
            </a:extLst>
          </p:cNvPr>
          <p:cNvSpPr>
            <a:spLocks noGrp="1" noChangeArrowheads="1"/>
          </p:cNvSpPr>
          <p:nvPr>
            <p:ph type="sldNum" sz="quarter" idx="12"/>
          </p:nvPr>
        </p:nvSpPr>
        <p:spPr>
          <a:ln/>
        </p:spPr>
        <p:txBody>
          <a:bodyPr/>
          <a:lstStyle>
            <a:lvl1pPr>
              <a:defRPr/>
            </a:lvl1pPr>
          </a:lstStyle>
          <a:p>
            <a:pPr>
              <a:defRPr/>
            </a:pPr>
            <a:fld id="{9286E5CE-17E1-4AB8-9C1A-144B560CECEF}" type="slidenum">
              <a:rPr lang="nl-NL" altLang="nl-NL"/>
              <a:pPr>
                <a:defRPr/>
              </a:pPr>
              <a:t>‹nr.›</a:t>
            </a:fld>
            <a:endParaRPr lang="nl-NL" altLang="nl-NL" dirty="0"/>
          </a:p>
        </p:txBody>
      </p:sp>
    </p:spTree>
    <p:extLst>
      <p:ext uri="{BB962C8B-B14F-4D97-AF65-F5344CB8AC3E}">
        <p14:creationId xmlns:p14="http://schemas.microsoft.com/office/powerpoint/2010/main" val="162845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12F11512-94AE-42E4-8459-7813B80C9809}"/>
              </a:ext>
            </a:extLst>
          </p:cNvPr>
          <p:cNvSpPr>
            <a:spLocks noGrp="1" noChangeArrowheads="1"/>
          </p:cNvSpPr>
          <p:nvPr>
            <p:ph type="dt" sz="half" idx="10"/>
          </p:nvPr>
        </p:nvSpPr>
        <p:spPr>
          <a:ln/>
        </p:spPr>
        <p:txBody>
          <a:bodyPr/>
          <a:lstStyle>
            <a:lvl1pPr>
              <a:defRPr/>
            </a:lvl1pPr>
          </a:lstStyle>
          <a:p>
            <a:pPr>
              <a:defRPr/>
            </a:pPr>
            <a:fld id="{8D2B3BC9-D8DB-4681-A11D-BAA1B25E7740}" type="datetime1">
              <a:rPr lang="nl-NL" altLang="nl-NL"/>
              <a:pPr>
                <a:defRPr/>
              </a:pPr>
              <a:t>17-04-20</a:t>
            </a:fld>
            <a:endParaRPr lang="nl-NL" altLang="nl-NL" dirty="0"/>
          </a:p>
        </p:txBody>
      </p:sp>
      <p:sp>
        <p:nvSpPr>
          <p:cNvPr id="5" name="Rectangle 5">
            <a:extLst>
              <a:ext uri="{FF2B5EF4-FFF2-40B4-BE49-F238E27FC236}">
                <a16:creationId xmlns:a16="http://schemas.microsoft.com/office/drawing/2014/main" id="{1CF5D50A-CD67-4D1C-879F-C195A36BAA7E}"/>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6" name="Rectangle 6">
            <a:extLst>
              <a:ext uri="{FF2B5EF4-FFF2-40B4-BE49-F238E27FC236}">
                <a16:creationId xmlns:a16="http://schemas.microsoft.com/office/drawing/2014/main" id="{2281C094-FEC9-4FC7-BF7F-4AB231C08A90}"/>
              </a:ext>
            </a:extLst>
          </p:cNvPr>
          <p:cNvSpPr>
            <a:spLocks noGrp="1" noChangeArrowheads="1"/>
          </p:cNvSpPr>
          <p:nvPr>
            <p:ph type="sldNum" sz="quarter" idx="12"/>
          </p:nvPr>
        </p:nvSpPr>
        <p:spPr>
          <a:ln/>
        </p:spPr>
        <p:txBody>
          <a:bodyPr/>
          <a:lstStyle>
            <a:lvl1pPr>
              <a:defRPr/>
            </a:lvl1pPr>
          </a:lstStyle>
          <a:p>
            <a:pPr>
              <a:defRPr/>
            </a:pPr>
            <a:fld id="{7CB037C7-6DB4-48CF-9C18-C7603AC6B94C}" type="slidenum">
              <a:rPr lang="nl-NL" altLang="nl-NL"/>
              <a:pPr>
                <a:defRPr/>
              </a:pPr>
              <a:t>‹nr.›</a:t>
            </a:fld>
            <a:endParaRPr lang="nl-NL" altLang="nl-NL" dirty="0"/>
          </a:p>
        </p:txBody>
      </p:sp>
    </p:spTree>
    <p:extLst>
      <p:ext uri="{BB962C8B-B14F-4D97-AF65-F5344CB8AC3E}">
        <p14:creationId xmlns:p14="http://schemas.microsoft.com/office/powerpoint/2010/main" val="2236010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33520F87-B706-4183-AC7C-D7EE29D4D416}"/>
              </a:ext>
            </a:extLst>
          </p:cNvPr>
          <p:cNvSpPr>
            <a:spLocks noGrp="1" noChangeArrowheads="1"/>
          </p:cNvSpPr>
          <p:nvPr>
            <p:ph type="dt" sz="half" idx="10"/>
          </p:nvPr>
        </p:nvSpPr>
        <p:spPr>
          <a:ln/>
        </p:spPr>
        <p:txBody>
          <a:bodyPr/>
          <a:lstStyle>
            <a:lvl1pPr>
              <a:defRPr/>
            </a:lvl1pPr>
          </a:lstStyle>
          <a:p>
            <a:pPr>
              <a:defRPr/>
            </a:pPr>
            <a:fld id="{4AE76CE6-7488-43A2-8695-9B2304AFE2D9}" type="datetime1">
              <a:rPr lang="nl-NL" altLang="nl-NL"/>
              <a:pPr>
                <a:defRPr/>
              </a:pPr>
              <a:t>17-04-20</a:t>
            </a:fld>
            <a:endParaRPr lang="nl-NL" altLang="nl-NL" dirty="0"/>
          </a:p>
        </p:txBody>
      </p:sp>
      <p:sp>
        <p:nvSpPr>
          <p:cNvPr id="5" name="Rectangle 5">
            <a:extLst>
              <a:ext uri="{FF2B5EF4-FFF2-40B4-BE49-F238E27FC236}">
                <a16:creationId xmlns:a16="http://schemas.microsoft.com/office/drawing/2014/main" id="{406A64C7-0DEC-4EC1-AFF5-A3ADC4647F4A}"/>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6" name="Rectangle 6">
            <a:extLst>
              <a:ext uri="{FF2B5EF4-FFF2-40B4-BE49-F238E27FC236}">
                <a16:creationId xmlns:a16="http://schemas.microsoft.com/office/drawing/2014/main" id="{1CB07D46-8916-4C26-B4B6-4692767DE971}"/>
              </a:ext>
            </a:extLst>
          </p:cNvPr>
          <p:cNvSpPr>
            <a:spLocks noGrp="1" noChangeArrowheads="1"/>
          </p:cNvSpPr>
          <p:nvPr>
            <p:ph type="sldNum" sz="quarter" idx="12"/>
          </p:nvPr>
        </p:nvSpPr>
        <p:spPr>
          <a:ln/>
        </p:spPr>
        <p:txBody>
          <a:bodyPr/>
          <a:lstStyle>
            <a:lvl1pPr>
              <a:defRPr/>
            </a:lvl1pPr>
          </a:lstStyle>
          <a:p>
            <a:pPr>
              <a:defRPr/>
            </a:pPr>
            <a:fld id="{862B0573-FBF1-4113-85A0-710ACB9DE55D}" type="slidenum">
              <a:rPr lang="nl-NL" altLang="nl-NL"/>
              <a:pPr>
                <a:defRPr/>
              </a:pPr>
              <a:t>‹nr.›</a:t>
            </a:fld>
            <a:endParaRPr lang="nl-NL" altLang="nl-NL" dirty="0"/>
          </a:p>
        </p:txBody>
      </p:sp>
    </p:spTree>
    <p:extLst>
      <p:ext uri="{BB962C8B-B14F-4D97-AF65-F5344CB8AC3E}">
        <p14:creationId xmlns:p14="http://schemas.microsoft.com/office/powerpoint/2010/main" val="1328664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A5F2B6-99D7-41AD-BACD-163457921F0B}"/>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C295AC6-0F40-4D14-B7B5-2717739C400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4C8FA10-077B-4A6C-A2C7-F286E2FAF9C1}"/>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5" name="Tijdelijke aanduiding voor voettekst 4">
            <a:extLst>
              <a:ext uri="{FF2B5EF4-FFF2-40B4-BE49-F238E27FC236}">
                <a16:creationId xmlns:a16="http://schemas.microsoft.com/office/drawing/2014/main" id="{4C786E00-F936-40A2-BAC9-158ADB1731F3}"/>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8150F98A-2448-4E1C-8E62-04CFEFBA8421}"/>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3960044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04C1EE-D65C-44E5-9FC7-ED280501E6D2}"/>
              </a:ext>
            </a:extLst>
          </p:cNvPr>
          <p:cNvSpPr>
            <a:spLocks noGrp="1"/>
          </p:cNvSpPr>
          <p:nvPr>
            <p:ph type="title"/>
          </p:nvPr>
        </p:nvSpPr>
        <p:spPr>
          <a:xfrm>
            <a:off x="628650" y="365125"/>
            <a:ext cx="78867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297FDF2-38A9-442D-961D-46CE21B1333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1A19ECA-5FA2-4528-B1DB-F530D4AA9E05}"/>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5" name="Tijdelijke aanduiding voor voettekst 4">
            <a:extLst>
              <a:ext uri="{FF2B5EF4-FFF2-40B4-BE49-F238E27FC236}">
                <a16:creationId xmlns:a16="http://schemas.microsoft.com/office/drawing/2014/main" id="{7665F7F7-BB90-4FED-9B51-FA2C2A667957}"/>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7F18813E-8A74-4C7B-9907-E04F61095ED5}"/>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28737076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C9C344-6A94-49E2-B326-ACB31FC95099}"/>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AD79DA1-DCAA-4688-909C-96BF7198429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B1985C9-A19F-4B1F-9DC2-DB6296ACA7AF}"/>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Tree>
    <p:extLst>
      <p:ext uri="{BB962C8B-B14F-4D97-AF65-F5344CB8AC3E}">
        <p14:creationId xmlns:p14="http://schemas.microsoft.com/office/powerpoint/2010/main" val="1531481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AEA3ED-5239-4E07-8B30-5C03458FA2B2}"/>
              </a:ext>
            </a:extLst>
          </p:cNvPr>
          <p:cNvSpPr>
            <a:spLocks noGrp="1"/>
          </p:cNvSpPr>
          <p:nvPr>
            <p:ph type="title"/>
          </p:nvPr>
        </p:nvSpPr>
        <p:spPr>
          <a:xfrm>
            <a:off x="628650" y="365125"/>
            <a:ext cx="78867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02675E9-6ED4-4DAA-B739-8FFCE1F49779}"/>
              </a:ext>
            </a:extLst>
          </p:cNvPr>
          <p:cNvSpPr>
            <a:spLocks noGrp="1"/>
          </p:cNvSpPr>
          <p:nvPr>
            <p:ph sz="half" idx="1"/>
          </p:nvPr>
        </p:nvSpPr>
        <p:spPr>
          <a:xfrm>
            <a:off x="628650" y="1825625"/>
            <a:ext cx="386715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63BDF86-3CD0-40D9-B549-328BDAC48C3C}"/>
              </a:ext>
            </a:extLst>
          </p:cNvPr>
          <p:cNvSpPr>
            <a:spLocks noGrp="1"/>
          </p:cNvSpPr>
          <p:nvPr>
            <p:ph sz="half" idx="2"/>
          </p:nvPr>
        </p:nvSpPr>
        <p:spPr>
          <a:xfrm>
            <a:off x="4648200" y="1825625"/>
            <a:ext cx="386715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28182FF-6B32-464F-B988-2A2C9515E229}"/>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6" name="Tijdelijke aanduiding voor voettekst 5">
            <a:extLst>
              <a:ext uri="{FF2B5EF4-FFF2-40B4-BE49-F238E27FC236}">
                <a16:creationId xmlns:a16="http://schemas.microsoft.com/office/drawing/2014/main" id="{FB8FAF8E-8136-4D9A-90EC-92FA8CA41DE0}"/>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C6C18524-EEED-4580-9A95-226FA0F7D85D}"/>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1638811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51EEA5-F03C-471E-9565-3E014932F7D4}"/>
              </a:ext>
            </a:extLst>
          </p:cNvPr>
          <p:cNvSpPr>
            <a:spLocks noGrp="1"/>
          </p:cNvSpPr>
          <p:nvPr>
            <p:ph type="title"/>
          </p:nvPr>
        </p:nvSpPr>
        <p:spPr>
          <a:xfrm>
            <a:off x="630238" y="365125"/>
            <a:ext cx="7886700" cy="1325563"/>
          </a:xfrm>
          <a:prstGeom prst="rect">
            <a:avLst/>
          </a:prstGeo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15BAE37-9E16-41A3-B9BE-7B1F10C70B8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30C9463-EA39-49D3-BED7-CEAEAFA51320}"/>
              </a:ext>
            </a:extLst>
          </p:cNvPr>
          <p:cNvSpPr>
            <a:spLocks noGrp="1"/>
          </p:cNvSpPr>
          <p:nvPr>
            <p:ph sz="half" idx="2"/>
          </p:nvPr>
        </p:nvSpPr>
        <p:spPr>
          <a:xfrm>
            <a:off x="630238" y="2505075"/>
            <a:ext cx="386873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58907D2-746F-4B91-8381-DCDD993A337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082DA97-227F-4C75-B3BC-8E785A87C5D3}"/>
              </a:ext>
            </a:extLst>
          </p:cNvPr>
          <p:cNvSpPr>
            <a:spLocks noGrp="1"/>
          </p:cNvSpPr>
          <p:nvPr>
            <p:ph sz="quarter" idx="4"/>
          </p:nvPr>
        </p:nvSpPr>
        <p:spPr>
          <a:xfrm>
            <a:off x="4629150" y="2505075"/>
            <a:ext cx="38877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73802FE-494A-40B6-8696-D1C9A9F7EA57}"/>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8" name="Tijdelijke aanduiding voor voettekst 7">
            <a:extLst>
              <a:ext uri="{FF2B5EF4-FFF2-40B4-BE49-F238E27FC236}">
                <a16:creationId xmlns:a16="http://schemas.microsoft.com/office/drawing/2014/main" id="{78F003F6-3FB1-4981-91E2-E47B05AAF691}"/>
              </a:ext>
            </a:extLst>
          </p:cNvPr>
          <p:cNvSpPr>
            <a:spLocks noGrp="1"/>
          </p:cNvSpPr>
          <p:nvPr>
            <p:ph type="ftr" sz="quarter" idx="11"/>
          </p:nvPr>
        </p:nvSpPr>
        <p:spPr/>
        <p:txBody>
          <a:bodyPr/>
          <a:lstStyle/>
          <a:p>
            <a:endParaRPr lang="nl-NL" dirty="0"/>
          </a:p>
        </p:txBody>
      </p:sp>
      <p:sp>
        <p:nvSpPr>
          <p:cNvPr id="9" name="Tijdelijke aanduiding voor dianummer 8">
            <a:extLst>
              <a:ext uri="{FF2B5EF4-FFF2-40B4-BE49-F238E27FC236}">
                <a16:creationId xmlns:a16="http://schemas.microsoft.com/office/drawing/2014/main" id="{A35660D7-23D0-4693-A29E-F12134C8DD58}"/>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953505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9641A-5C05-443D-A526-093D210F9B75}"/>
              </a:ext>
            </a:extLst>
          </p:cNvPr>
          <p:cNvSpPr>
            <a:spLocks noGrp="1"/>
          </p:cNvSpPr>
          <p:nvPr>
            <p:ph type="title"/>
          </p:nvPr>
        </p:nvSpPr>
        <p:spPr>
          <a:xfrm>
            <a:off x="628650" y="365125"/>
            <a:ext cx="7886700" cy="1325563"/>
          </a:xfrm>
          <a:prstGeom prst="rect">
            <a:avLst/>
          </a:prstGeom>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1E7B1FF-09CF-448C-BBEE-714A5E2F431E}"/>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4" name="Tijdelijke aanduiding voor voettekst 3">
            <a:extLst>
              <a:ext uri="{FF2B5EF4-FFF2-40B4-BE49-F238E27FC236}">
                <a16:creationId xmlns:a16="http://schemas.microsoft.com/office/drawing/2014/main" id="{07BEBD10-1D2D-4AEC-984F-4A8A864D5EA4}"/>
              </a:ext>
            </a:extLst>
          </p:cNvPr>
          <p:cNvSpPr>
            <a:spLocks noGrp="1"/>
          </p:cNvSpPr>
          <p:nvPr>
            <p:ph type="ftr" sz="quarter" idx="11"/>
          </p:nvPr>
        </p:nvSpPr>
        <p:spPr/>
        <p:txBody>
          <a:bodyPr/>
          <a:lstStyle/>
          <a:p>
            <a:endParaRPr lang="nl-NL" dirty="0"/>
          </a:p>
        </p:txBody>
      </p:sp>
      <p:sp>
        <p:nvSpPr>
          <p:cNvPr id="5" name="Tijdelijke aanduiding voor dianummer 4">
            <a:extLst>
              <a:ext uri="{FF2B5EF4-FFF2-40B4-BE49-F238E27FC236}">
                <a16:creationId xmlns:a16="http://schemas.microsoft.com/office/drawing/2014/main" id="{66994CE6-B79E-44C6-BFF6-1AE0F0F9EFB7}"/>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30147613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A899F74-6F64-4608-A116-11909732554F}"/>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3" name="Tijdelijke aanduiding voor voettekst 2">
            <a:extLst>
              <a:ext uri="{FF2B5EF4-FFF2-40B4-BE49-F238E27FC236}">
                <a16:creationId xmlns:a16="http://schemas.microsoft.com/office/drawing/2014/main" id="{013CD40B-5413-4B4A-AAE3-3567A327B80D}"/>
              </a:ext>
            </a:extLst>
          </p:cNvPr>
          <p:cNvSpPr>
            <a:spLocks noGrp="1"/>
          </p:cNvSpPr>
          <p:nvPr>
            <p:ph type="ftr" sz="quarter" idx="11"/>
          </p:nvPr>
        </p:nvSpPr>
        <p:spPr/>
        <p:txBody>
          <a:bodyPr/>
          <a:lstStyle/>
          <a:p>
            <a:endParaRPr lang="nl-NL" dirty="0"/>
          </a:p>
        </p:txBody>
      </p:sp>
      <p:sp>
        <p:nvSpPr>
          <p:cNvPr id="4" name="Tijdelijke aanduiding voor dianummer 3">
            <a:extLst>
              <a:ext uri="{FF2B5EF4-FFF2-40B4-BE49-F238E27FC236}">
                <a16:creationId xmlns:a16="http://schemas.microsoft.com/office/drawing/2014/main" id="{6A75F54D-C5AA-4CDF-A0F8-9382B59AEFBA}"/>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26096139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CC713-342B-4A1A-B231-800352030956}"/>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CA5258D-32C3-4285-BC08-8BE833F7261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B0ED9D4-069F-4B08-A309-34D3F6B0B7A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E961239-4EFB-4558-B3CD-D735E53F392D}"/>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6" name="Tijdelijke aanduiding voor voettekst 5">
            <a:extLst>
              <a:ext uri="{FF2B5EF4-FFF2-40B4-BE49-F238E27FC236}">
                <a16:creationId xmlns:a16="http://schemas.microsoft.com/office/drawing/2014/main" id="{0E865743-CC55-41D9-996C-112A5787DF8E}"/>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89332A44-F4FD-44B2-AE2A-7DFFD159B84D}"/>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1576829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530F2D9C-42BA-463D-BB54-C71EE58F99B1}"/>
              </a:ext>
            </a:extLst>
          </p:cNvPr>
          <p:cNvSpPr>
            <a:spLocks noGrp="1" noChangeArrowheads="1"/>
          </p:cNvSpPr>
          <p:nvPr>
            <p:ph type="dt" sz="half" idx="10"/>
          </p:nvPr>
        </p:nvSpPr>
        <p:spPr>
          <a:ln/>
        </p:spPr>
        <p:txBody>
          <a:bodyPr/>
          <a:lstStyle>
            <a:lvl1pPr>
              <a:defRPr/>
            </a:lvl1pPr>
          </a:lstStyle>
          <a:p>
            <a:pPr>
              <a:defRPr/>
            </a:pPr>
            <a:fld id="{953C46A1-8E54-4705-98AC-FDA69EDE3A05}" type="datetime1">
              <a:rPr lang="nl-NL" altLang="nl-NL"/>
              <a:pPr>
                <a:defRPr/>
              </a:pPr>
              <a:t>17-04-20</a:t>
            </a:fld>
            <a:endParaRPr lang="nl-NL" altLang="nl-NL" dirty="0"/>
          </a:p>
        </p:txBody>
      </p:sp>
    </p:spTree>
    <p:extLst>
      <p:ext uri="{BB962C8B-B14F-4D97-AF65-F5344CB8AC3E}">
        <p14:creationId xmlns:p14="http://schemas.microsoft.com/office/powerpoint/2010/main" val="22228614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DE83AD-C55C-4871-8FB5-13180E6C5902}"/>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128F79F-F3A2-4E95-BDF6-753FC7C5EE8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a:extLst>
              <a:ext uri="{FF2B5EF4-FFF2-40B4-BE49-F238E27FC236}">
                <a16:creationId xmlns:a16="http://schemas.microsoft.com/office/drawing/2014/main" id="{1E9F7A6B-E229-4C7D-935F-BEDB9A014E8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8C333D3-9EE0-43C4-B3A8-6EF0DD77AFF7}"/>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6" name="Tijdelijke aanduiding voor voettekst 5">
            <a:extLst>
              <a:ext uri="{FF2B5EF4-FFF2-40B4-BE49-F238E27FC236}">
                <a16:creationId xmlns:a16="http://schemas.microsoft.com/office/drawing/2014/main" id="{D324A271-5019-4FB0-8459-0AD47741773E}"/>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F6600F19-5451-4203-8D9D-7B408DE0320D}"/>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21079572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CCDC56-7C16-4787-A178-C45C21D75C30}"/>
              </a:ext>
            </a:extLst>
          </p:cNvPr>
          <p:cNvSpPr>
            <a:spLocks noGrp="1"/>
          </p:cNvSpPr>
          <p:nvPr>
            <p:ph type="title"/>
          </p:nvPr>
        </p:nvSpPr>
        <p:spPr>
          <a:xfrm>
            <a:off x="628650" y="365125"/>
            <a:ext cx="7886700" cy="1325563"/>
          </a:xfrm>
          <a:prstGeom prst="rect">
            <a:avLst/>
          </a:prstGeom>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6B284D6-A197-4F29-ADB4-F66A8473CFC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1CD82-B8CC-4106-A59A-D9C3C35B1013}"/>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5" name="Tijdelijke aanduiding voor voettekst 4">
            <a:extLst>
              <a:ext uri="{FF2B5EF4-FFF2-40B4-BE49-F238E27FC236}">
                <a16:creationId xmlns:a16="http://schemas.microsoft.com/office/drawing/2014/main" id="{3509CB14-932E-4429-AAF6-CFC0346A69AD}"/>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2FA4F33C-910E-461F-BE78-C116281A616E}"/>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1648047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88DBE77-C841-4FD8-84CB-62418BB7D41A}"/>
              </a:ext>
            </a:extLst>
          </p:cNvPr>
          <p:cNvSpPr>
            <a:spLocks noGrp="1"/>
          </p:cNvSpPr>
          <p:nvPr>
            <p:ph type="title" orient="vert"/>
          </p:nvPr>
        </p:nvSpPr>
        <p:spPr>
          <a:xfrm>
            <a:off x="6543675" y="365125"/>
            <a:ext cx="1971675" cy="5811838"/>
          </a:xfrm>
          <a:prstGeom prst="rect">
            <a:avLst/>
          </a:prstGeo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8D7F45E-1305-4220-99BF-A2DE23567AD7}"/>
              </a:ext>
            </a:extLst>
          </p:cNvPr>
          <p:cNvSpPr>
            <a:spLocks noGrp="1"/>
          </p:cNvSpPr>
          <p:nvPr>
            <p:ph type="body" orient="vert" idx="1"/>
          </p:nvPr>
        </p:nvSpPr>
        <p:spPr>
          <a:xfrm>
            <a:off x="628650" y="365125"/>
            <a:ext cx="57626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D85D76D-CD9F-4301-896F-79D6DF2F91F7}"/>
              </a:ext>
            </a:extLst>
          </p:cNvPr>
          <p:cNvSpPr>
            <a:spLocks noGrp="1"/>
          </p:cNvSpPr>
          <p:nvPr>
            <p:ph type="dt" sz="half" idx="10"/>
          </p:nvPr>
        </p:nvSpPr>
        <p:spPr/>
        <p:txBody>
          <a:bodyPr/>
          <a:lstStyle/>
          <a:p>
            <a:fld id="{68F9EC69-A7B8-4944-B51F-2141B30882E3}" type="datetimeFigureOut">
              <a:rPr lang="nl-NL" smtClean="0"/>
              <a:t>17-04-20</a:t>
            </a:fld>
            <a:endParaRPr lang="nl-NL" dirty="0"/>
          </a:p>
        </p:txBody>
      </p:sp>
      <p:sp>
        <p:nvSpPr>
          <p:cNvPr id="5" name="Tijdelijke aanduiding voor voettekst 4">
            <a:extLst>
              <a:ext uri="{FF2B5EF4-FFF2-40B4-BE49-F238E27FC236}">
                <a16:creationId xmlns:a16="http://schemas.microsoft.com/office/drawing/2014/main" id="{7388673D-B9D8-45C7-87CE-4A627E82766F}"/>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527C5B0A-0218-4AC8-BCBE-5E7CF0C5F6AA}"/>
              </a:ext>
            </a:extLst>
          </p:cNvPr>
          <p:cNvSpPr>
            <a:spLocks noGrp="1"/>
          </p:cNvSpPr>
          <p:nvPr>
            <p:ph type="sldNum" sz="quarter" idx="12"/>
          </p:nvPr>
        </p:nvSpPr>
        <p:spPr/>
        <p:txBody>
          <a:bodyPr/>
          <a:lstStyle/>
          <a:p>
            <a:fld id="{800D4F84-D34C-42E3-8D58-C7FCE2D13588}" type="slidenum">
              <a:rPr lang="nl-NL" smtClean="0"/>
              <a:t>‹nr.›</a:t>
            </a:fld>
            <a:endParaRPr lang="nl-NL" dirty="0"/>
          </a:p>
        </p:txBody>
      </p:sp>
    </p:spTree>
    <p:extLst>
      <p:ext uri="{BB962C8B-B14F-4D97-AF65-F5344CB8AC3E}">
        <p14:creationId xmlns:p14="http://schemas.microsoft.com/office/powerpoint/2010/main" val="1069969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Tekststijl van het model bewerken</a:t>
            </a:r>
          </a:p>
        </p:txBody>
      </p:sp>
      <p:sp>
        <p:nvSpPr>
          <p:cNvPr id="4" name="Rectangle 4">
            <a:extLst>
              <a:ext uri="{FF2B5EF4-FFF2-40B4-BE49-F238E27FC236}">
                <a16:creationId xmlns:a16="http://schemas.microsoft.com/office/drawing/2014/main" id="{E5722B40-D108-4572-ABD7-E57742262F15}"/>
              </a:ext>
            </a:extLst>
          </p:cNvPr>
          <p:cNvSpPr>
            <a:spLocks noGrp="1" noChangeArrowheads="1"/>
          </p:cNvSpPr>
          <p:nvPr>
            <p:ph type="dt" sz="half" idx="10"/>
          </p:nvPr>
        </p:nvSpPr>
        <p:spPr>
          <a:ln/>
        </p:spPr>
        <p:txBody>
          <a:bodyPr/>
          <a:lstStyle>
            <a:lvl1pPr>
              <a:defRPr/>
            </a:lvl1pPr>
          </a:lstStyle>
          <a:p>
            <a:pPr>
              <a:defRPr/>
            </a:pPr>
            <a:fld id="{166D20B4-F958-4A4D-9CC1-302518D2791A}" type="datetime1">
              <a:rPr lang="nl-NL" altLang="nl-NL"/>
              <a:pPr>
                <a:defRPr/>
              </a:pPr>
              <a:t>17-04-20</a:t>
            </a:fld>
            <a:endParaRPr lang="nl-NL" altLang="nl-NL" dirty="0"/>
          </a:p>
        </p:txBody>
      </p:sp>
      <p:sp>
        <p:nvSpPr>
          <p:cNvPr id="5" name="Rectangle 5">
            <a:extLst>
              <a:ext uri="{FF2B5EF4-FFF2-40B4-BE49-F238E27FC236}">
                <a16:creationId xmlns:a16="http://schemas.microsoft.com/office/drawing/2014/main" id="{FDA23F68-9628-4111-A723-1F0539853DE2}"/>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6" name="Rectangle 6">
            <a:extLst>
              <a:ext uri="{FF2B5EF4-FFF2-40B4-BE49-F238E27FC236}">
                <a16:creationId xmlns:a16="http://schemas.microsoft.com/office/drawing/2014/main" id="{89618F26-4FBE-459B-A768-1EF5DDA839ED}"/>
              </a:ext>
            </a:extLst>
          </p:cNvPr>
          <p:cNvSpPr>
            <a:spLocks noGrp="1" noChangeArrowheads="1"/>
          </p:cNvSpPr>
          <p:nvPr>
            <p:ph type="sldNum" sz="quarter" idx="12"/>
          </p:nvPr>
        </p:nvSpPr>
        <p:spPr>
          <a:ln/>
        </p:spPr>
        <p:txBody>
          <a:bodyPr/>
          <a:lstStyle>
            <a:lvl1pPr>
              <a:defRPr/>
            </a:lvl1pPr>
          </a:lstStyle>
          <a:p>
            <a:pPr>
              <a:defRPr/>
            </a:pPr>
            <a:fld id="{4B50A6BF-D162-49DA-AD51-A5910D6B8BAB}" type="slidenum">
              <a:rPr lang="nl-NL" altLang="nl-NL"/>
              <a:pPr>
                <a:defRPr/>
              </a:pPr>
              <a:t>‹nr.›</a:t>
            </a:fld>
            <a:endParaRPr lang="nl-NL" altLang="nl-NL" dirty="0"/>
          </a:p>
        </p:txBody>
      </p:sp>
    </p:spTree>
    <p:extLst>
      <p:ext uri="{BB962C8B-B14F-4D97-AF65-F5344CB8AC3E}">
        <p14:creationId xmlns:p14="http://schemas.microsoft.com/office/powerpoint/2010/main" val="37803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48D2B4B2-728E-4363-B70D-2CFF0DD00586}"/>
              </a:ext>
            </a:extLst>
          </p:cNvPr>
          <p:cNvSpPr>
            <a:spLocks noGrp="1" noChangeArrowheads="1"/>
          </p:cNvSpPr>
          <p:nvPr>
            <p:ph type="dt" sz="half" idx="10"/>
          </p:nvPr>
        </p:nvSpPr>
        <p:spPr>
          <a:ln/>
        </p:spPr>
        <p:txBody>
          <a:bodyPr/>
          <a:lstStyle>
            <a:lvl1pPr>
              <a:defRPr/>
            </a:lvl1pPr>
          </a:lstStyle>
          <a:p>
            <a:pPr>
              <a:defRPr/>
            </a:pPr>
            <a:fld id="{7B8A390A-EB8F-4A4C-95C8-1D2E47C40161}" type="datetime1">
              <a:rPr lang="nl-NL" altLang="nl-NL"/>
              <a:pPr>
                <a:defRPr/>
              </a:pPr>
              <a:t>17-04-20</a:t>
            </a:fld>
            <a:endParaRPr lang="nl-NL" altLang="nl-NL" dirty="0"/>
          </a:p>
        </p:txBody>
      </p:sp>
      <p:sp>
        <p:nvSpPr>
          <p:cNvPr id="6" name="Rectangle 5">
            <a:extLst>
              <a:ext uri="{FF2B5EF4-FFF2-40B4-BE49-F238E27FC236}">
                <a16:creationId xmlns:a16="http://schemas.microsoft.com/office/drawing/2014/main" id="{D92698EE-F938-4FC7-BA16-BA92C9B61DFE}"/>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7" name="Rectangle 6">
            <a:extLst>
              <a:ext uri="{FF2B5EF4-FFF2-40B4-BE49-F238E27FC236}">
                <a16:creationId xmlns:a16="http://schemas.microsoft.com/office/drawing/2014/main" id="{F50555C3-0A63-42C1-B738-DE2FD1552753}"/>
              </a:ext>
            </a:extLst>
          </p:cNvPr>
          <p:cNvSpPr>
            <a:spLocks noGrp="1" noChangeArrowheads="1"/>
          </p:cNvSpPr>
          <p:nvPr>
            <p:ph type="sldNum" sz="quarter" idx="12"/>
          </p:nvPr>
        </p:nvSpPr>
        <p:spPr>
          <a:ln/>
        </p:spPr>
        <p:txBody>
          <a:bodyPr/>
          <a:lstStyle>
            <a:lvl1pPr>
              <a:defRPr/>
            </a:lvl1pPr>
          </a:lstStyle>
          <a:p>
            <a:pPr>
              <a:defRPr/>
            </a:pPr>
            <a:fld id="{6C7B846D-0CDF-4F5B-9701-34111FB60713}" type="slidenum">
              <a:rPr lang="nl-NL" altLang="nl-NL"/>
              <a:pPr>
                <a:defRPr/>
              </a:pPr>
              <a:t>‹nr.›</a:t>
            </a:fld>
            <a:endParaRPr lang="nl-NL" altLang="nl-NL" dirty="0"/>
          </a:p>
        </p:txBody>
      </p:sp>
    </p:spTree>
    <p:extLst>
      <p:ext uri="{BB962C8B-B14F-4D97-AF65-F5344CB8AC3E}">
        <p14:creationId xmlns:p14="http://schemas.microsoft.com/office/powerpoint/2010/main" val="2802205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nl-NL"/>
              <a:t>Klik om de stijl te bewerken</a:t>
            </a:r>
          </a:p>
        </p:txBody>
      </p:sp>
      <p:sp>
        <p:nvSpPr>
          <p:cNvPr id="3" name="Tijdelijke aanduiding voor teks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630238" y="2505075"/>
            <a:ext cx="386873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4629150" y="2505075"/>
            <a:ext cx="38877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3EDAE0C6-0619-43E7-8516-5DADC02A1767}"/>
              </a:ext>
            </a:extLst>
          </p:cNvPr>
          <p:cNvSpPr>
            <a:spLocks noGrp="1" noChangeArrowheads="1"/>
          </p:cNvSpPr>
          <p:nvPr>
            <p:ph type="dt" sz="half" idx="10"/>
          </p:nvPr>
        </p:nvSpPr>
        <p:spPr>
          <a:ln/>
        </p:spPr>
        <p:txBody>
          <a:bodyPr/>
          <a:lstStyle>
            <a:lvl1pPr>
              <a:defRPr/>
            </a:lvl1pPr>
          </a:lstStyle>
          <a:p>
            <a:pPr>
              <a:defRPr/>
            </a:pPr>
            <a:fld id="{953C4558-747E-4C2D-8702-66F98F24C105}" type="datetime1">
              <a:rPr lang="nl-NL" altLang="nl-NL"/>
              <a:pPr>
                <a:defRPr/>
              </a:pPr>
              <a:t>17-04-20</a:t>
            </a:fld>
            <a:endParaRPr lang="nl-NL" altLang="nl-NL" dirty="0"/>
          </a:p>
        </p:txBody>
      </p:sp>
      <p:sp>
        <p:nvSpPr>
          <p:cNvPr id="8" name="Rectangle 5">
            <a:extLst>
              <a:ext uri="{FF2B5EF4-FFF2-40B4-BE49-F238E27FC236}">
                <a16:creationId xmlns:a16="http://schemas.microsoft.com/office/drawing/2014/main" id="{A9B6A048-C3D4-46BC-88A6-C60FC10A391D}"/>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9" name="Rectangle 6">
            <a:extLst>
              <a:ext uri="{FF2B5EF4-FFF2-40B4-BE49-F238E27FC236}">
                <a16:creationId xmlns:a16="http://schemas.microsoft.com/office/drawing/2014/main" id="{29212566-95C4-446A-A6C7-B87AC2342AD8}"/>
              </a:ext>
            </a:extLst>
          </p:cNvPr>
          <p:cNvSpPr>
            <a:spLocks noGrp="1" noChangeArrowheads="1"/>
          </p:cNvSpPr>
          <p:nvPr>
            <p:ph type="sldNum" sz="quarter" idx="12"/>
          </p:nvPr>
        </p:nvSpPr>
        <p:spPr>
          <a:ln/>
        </p:spPr>
        <p:txBody>
          <a:bodyPr/>
          <a:lstStyle>
            <a:lvl1pPr>
              <a:defRPr/>
            </a:lvl1pPr>
          </a:lstStyle>
          <a:p>
            <a:pPr>
              <a:defRPr/>
            </a:pPr>
            <a:fld id="{EE37D7C3-FA65-4B14-A6BE-34D0CD23B0BA}" type="slidenum">
              <a:rPr lang="nl-NL" altLang="nl-NL"/>
              <a:pPr>
                <a:defRPr/>
              </a:pPr>
              <a:t>‹nr.›</a:t>
            </a:fld>
            <a:endParaRPr lang="nl-NL" altLang="nl-NL" dirty="0"/>
          </a:p>
        </p:txBody>
      </p:sp>
    </p:spTree>
    <p:extLst>
      <p:ext uri="{BB962C8B-B14F-4D97-AF65-F5344CB8AC3E}">
        <p14:creationId xmlns:p14="http://schemas.microsoft.com/office/powerpoint/2010/main" val="173160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8F3357FA-A02B-4655-8C50-3F6E322794AB}"/>
              </a:ext>
            </a:extLst>
          </p:cNvPr>
          <p:cNvSpPr>
            <a:spLocks noGrp="1" noChangeArrowheads="1"/>
          </p:cNvSpPr>
          <p:nvPr>
            <p:ph type="dt" sz="half" idx="10"/>
          </p:nvPr>
        </p:nvSpPr>
        <p:spPr>
          <a:ln/>
        </p:spPr>
        <p:txBody>
          <a:bodyPr/>
          <a:lstStyle>
            <a:lvl1pPr>
              <a:defRPr/>
            </a:lvl1pPr>
          </a:lstStyle>
          <a:p>
            <a:pPr>
              <a:defRPr/>
            </a:pPr>
            <a:fld id="{96F9508B-2E84-4F07-A40A-9FD63531A243}" type="datetime1">
              <a:rPr lang="nl-NL" altLang="nl-NL"/>
              <a:pPr>
                <a:defRPr/>
              </a:pPr>
              <a:t>17-04-20</a:t>
            </a:fld>
            <a:endParaRPr lang="nl-NL" altLang="nl-NL" dirty="0"/>
          </a:p>
        </p:txBody>
      </p:sp>
      <p:sp>
        <p:nvSpPr>
          <p:cNvPr id="4" name="Rectangle 5">
            <a:extLst>
              <a:ext uri="{FF2B5EF4-FFF2-40B4-BE49-F238E27FC236}">
                <a16:creationId xmlns:a16="http://schemas.microsoft.com/office/drawing/2014/main" id="{4F80E8DD-7D88-4868-9590-FB3B06E10F6F}"/>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5" name="Rectangle 6">
            <a:extLst>
              <a:ext uri="{FF2B5EF4-FFF2-40B4-BE49-F238E27FC236}">
                <a16:creationId xmlns:a16="http://schemas.microsoft.com/office/drawing/2014/main" id="{2B4606B9-42AD-4807-A93B-5A8F73D0D77C}"/>
              </a:ext>
            </a:extLst>
          </p:cNvPr>
          <p:cNvSpPr>
            <a:spLocks noGrp="1" noChangeArrowheads="1"/>
          </p:cNvSpPr>
          <p:nvPr>
            <p:ph type="sldNum" sz="quarter" idx="12"/>
          </p:nvPr>
        </p:nvSpPr>
        <p:spPr>
          <a:ln/>
        </p:spPr>
        <p:txBody>
          <a:bodyPr/>
          <a:lstStyle>
            <a:lvl1pPr>
              <a:defRPr/>
            </a:lvl1pPr>
          </a:lstStyle>
          <a:p>
            <a:pPr>
              <a:defRPr/>
            </a:pPr>
            <a:fld id="{30002776-9A0D-4F8B-AB6F-1E2CE728076A}" type="slidenum">
              <a:rPr lang="nl-NL" altLang="nl-NL"/>
              <a:pPr>
                <a:defRPr/>
              </a:pPr>
              <a:t>‹nr.›</a:t>
            </a:fld>
            <a:endParaRPr lang="nl-NL" altLang="nl-NL" dirty="0"/>
          </a:p>
        </p:txBody>
      </p:sp>
    </p:spTree>
    <p:extLst>
      <p:ext uri="{BB962C8B-B14F-4D97-AF65-F5344CB8AC3E}">
        <p14:creationId xmlns:p14="http://schemas.microsoft.com/office/powerpoint/2010/main" val="4156773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A610E40-A99F-4BF8-BCB6-E533B918AD3E}"/>
              </a:ext>
            </a:extLst>
          </p:cNvPr>
          <p:cNvSpPr>
            <a:spLocks noGrp="1" noChangeArrowheads="1"/>
          </p:cNvSpPr>
          <p:nvPr>
            <p:ph type="dt" sz="half" idx="10"/>
          </p:nvPr>
        </p:nvSpPr>
        <p:spPr>
          <a:ln/>
        </p:spPr>
        <p:txBody>
          <a:bodyPr/>
          <a:lstStyle>
            <a:lvl1pPr>
              <a:defRPr/>
            </a:lvl1pPr>
          </a:lstStyle>
          <a:p>
            <a:pPr>
              <a:defRPr/>
            </a:pPr>
            <a:fld id="{A34E5E93-DAAA-430E-B480-7462A9FB0C87}" type="datetime1">
              <a:rPr lang="nl-NL" altLang="nl-NL"/>
              <a:pPr>
                <a:defRPr/>
              </a:pPr>
              <a:t>17-04-20</a:t>
            </a:fld>
            <a:endParaRPr lang="nl-NL" altLang="nl-NL" dirty="0"/>
          </a:p>
        </p:txBody>
      </p:sp>
      <p:sp>
        <p:nvSpPr>
          <p:cNvPr id="3" name="Rectangle 5">
            <a:extLst>
              <a:ext uri="{FF2B5EF4-FFF2-40B4-BE49-F238E27FC236}">
                <a16:creationId xmlns:a16="http://schemas.microsoft.com/office/drawing/2014/main" id="{7180A1B3-C442-4ECA-A700-1896F2C7FC5B}"/>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4" name="Rectangle 6">
            <a:extLst>
              <a:ext uri="{FF2B5EF4-FFF2-40B4-BE49-F238E27FC236}">
                <a16:creationId xmlns:a16="http://schemas.microsoft.com/office/drawing/2014/main" id="{5DEB6CB0-2661-4AF1-9E9F-49B2A194DF7A}"/>
              </a:ext>
            </a:extLst>
          </p:cNvPr>
          <p:cNvSpPr>
            <a:spLocks noGrp="1" noChangeArrowheads="1"/>
          </p:cNvSpPr>
          <p:nvPr>
            <p:ph type="sldNum" sz="quarter" idx="12"/>
          </p:nvPr>
        </p:nvSpPr>
        <p:spPr>
          <a:ln/>
        </p:spPr>
        <p:txBody>
          <a:bodyPr/>
          <a:lstStyle>
            <a:lvl1pPr>
              <a:defRPr/>
            </a:lvl1pPr>
          </a:lstStyle>
          <a:p>
            <a:pPr>
              <a:defRPr/>
            </a:pPr>
            <a:fld id="{3659D53E-6A64-406A-80E3-97BBEECD88D0}" type="slidenum">
              <a:rPr lang="nl-NL" altLang="nl-NL"/>
              <a:pPr>
                <a:defRPr/>
              </a:pPr>
              <a:t>‹nr.›</a:t>
            </a:fld>
            <a:endParaRPr lang="nl-NL" altLang="nl-NL" dirty="0"/>
          </a:p>
        </p:txBody>
      </p:sp>
    </p:spTree>
    <p:extLst>
      <p:ext uri="{BB962C8B-B14F-4D97-AF65-F5344CB8AC3E}">
        <p14:creationId xmlns:p14="http://schemas.microsoft.com/office/powerpoint/2010/main" val="2199356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Rectangle 4">
            <a:extLst>
              <a:ext uri="{FF2B5EF4-FFF2-40B4-BE49-F238E27FC236}">
                <a16:creationId xmlns:a16="http://schemas.microsoft.com/office/drawing/2014/main" id="{03F43C67-BB24-41C8-8457-9CD3D4E61F20}"/>
              </a:ext>
            </a:extLst>
          </p:cNvPr>
          <p:cNvSpPr>
            <a:spLocks noGrp="1" noChangeArrowheads="1"/>
          </p:cNvSpPr>
          <p:nvPr>
            <p:ph type="dt" sz="half" idx="10"/>
          </p:nvPr>
        </p:nvSpPr>
        <p:spPr>
          <a:ln/>
        </p:spPr>
        <p:txBody>
          <a:bodyPr/>
          <a:lstStyle>
            <a:lvl1pPr>
              <a:defRPr/>
            </a:lvl1pPr>
          </a:lstStyle>
          <a:p>
            <a:pPr>
              <a:defRPr/>
            </a:pPr>
            <a:fld id="{15D12BB0-8BE2-4A63-A25E-72AD464779AA}" type="datetime1">
              <a:rPr lang="nl-NL" altLang="nl-NL"/>
              <a:pPr>
                <a:defRPr/>
              </a:pPr>
              <a:t>17-04-20</a:t>
            </a:fld>
            <a:endParaRPr lang="nl-NL" altLang="nl-NL" dirty="0"/>
          </a:p>
        </p:txBody>
      </p:sp>
      <p:sp>
        <p:nvSpPr>
          <p:cNvPr id="6" name="Rectangle 5">
            <a:extLst>
              <a:ext uri="{FF2B5EF4-FFF2-40B4-BE49-F238E27FC236}">
                <a16:creationId xmlns:a16="http://schemas.microsoft.com/office/drawing/2014/main" id="{29D171E4-403B-47AA-959C-A99AC0923AD6}"/>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7" name="Rectangle 6">
            <a:extLst>
              <a:ext uri="{FF2B5EF4-FFF2-40B4-BE49-F238E27FC236}">
                <a16:creationId xmlns:a16="http://schemas.microsoft.com/office/drawing/2014/main" id="{29FFF1DB-9AE7-4687-8E87-F1FA141736EC}"/>
              </a:ext>
            </a:extLst>
          </p:cNvPr>
          <p:cNvSpPr>
            <a:spLocks noGrp="1" noChangeArrowheads="1"/>
          </p:cNvSpPr>
          <p:nvPr>
            <p:ph type="sldNum" sz="quarter" idx="12"/>
          </p:nvPr>
        </p:nvSpPr>
        <p:spPr>
          <a:ln/>
        </p:spPr>
        <p:txBody>
          <a:bodyPr/>
          <a:lstStyle>
            <a:lvl1pPr>
              <a:defRPr/>
            </a:lvl1pPr>
          </a:lstStyle>
          <a:p>
            <a:pPr>
              <a:defRPr/>
            </a:pPr>
            <a:fld id="{9B087F3C-0E94-4DB5-B092-6D4A5AEC8FBC}" type="slidenum">
              <a:rPr lang="nl-NL" altLang="nl-NL"/>
              <a:pPr>
                <a:defRPr/>
              </a:pPr>
              <a:t>‹nr.›</a:t>
            </a:fld>
            <a:endParaRPr lang="nl-NL" altLang="nl-NL" dirty="0"/>
          </a:p>
        </p:txBody>
      </p:sp>
    </p:spTree>
    <p:extLst>
      <p:ext uri="{BB962C8B-B14F-4D97-AF65-F5344CB8AC3E}">
        <p14:creationId xmlns:p14="http://schemas.microsoft.com/office/powerpoint/2010/main" val="659466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Rectangle 4">
            <a:extLst>
              <a:ext uri="{FF2B5EF4-FFF2-40B4-BE49-F238E27FC236}">
                <a16:creationId xmlns:a16="http://schemas.microsoft.com/office/drawing/2014/main" id="{F26A2B8C-F3BD-49F3-9DB3-9F71ABEC21AD}"/>
              </a:ext>
            </a:extLst>
          </p:cNvPr>
          <p:cNvSpPr>
            <a:spLocks noGrp="1" noChangeArrowheads="1"/>
          </p:cNvSpPr>
          <p:nvPr>
            <p:ph type="dt" sz="half" idx="10"/>
          </p:nvPr>
        </p:nvSpPr>
        <p:spPr>
          <a:ln/>
        </p:spPr>
        <p:txBody>
          <a:bodyPr/>
          <a:lstStyle>
            <a:lvl1pPr>
              <a:defRPr/>
            </a:lvl1pPr>
          </a:lstStyle>
          <a:p>
            <a:pPr>
              <a:defRPr/>
            </a:pPr>
            <a:fld id="{C254A5DB-7838-4C5B-97B6-CB610DC87032}" type="datetime1">
              <a:rPr lang="nl-NL" altLang="nl-NL"/>
              <a:pPr>
                <a:defRPr/>
              </a:pPr>
              <a:t>17-04-20</a:t>
            </a:fld>
            <a:endParaRPr lang="nl-NL" altLang="nl-NL" dirty="0"/>
          </a:p>
        </p:txBody>
      </p:sp>
      <p:sp>
        <p:nvSpPr>
          <p:cNvPr id="6" name="Rectangle 5">
            <a:extLst>
              <a:ext uri="{FF2B5EF4-FFF2-40B4-BE49-F238E27FC236}">
                <a16:creationId xmlns:a16="http://schemas.microsoft.com/office/drawing/2014/main" id="{7E282DF6-7FA0-4F6B-B9F5-26A6D3500EE7}"/>
              </a:ext>
            </a:extLst>
          </p:cNvPr>
          <p:cNvSpPr>
            <a:spLocks noGrp="1" noChangeArrowheads="1"/>
          </p:cNvSpPr>
          <p:nvPr>
            <p:ph type="ftr" sz="quarter" idx="11"/>
          </p:nvPr>
        </p:nvSpPr>
        <p:spPr>
          <a:ln/>
        </p:spPr>
        <p:txBody>
          <a:bodyPr/>
          <a:lstStyle>
            <a:lvl1pPr>
              <a:defRPr/>
            </a:lvl1pPr>
          </a:lstStyle>
          <a:p>
            <a:pPr>
              <a:defRPr/>
            </a:pPr>
            <a:endParaRPr lang="nl-NL" altLang="nl-NL" dirty="0"/>
          </a:p>
        </p:txBody>
      </p:sp>
      <p:sp>
        <p:nvSpPr>
          <p:cNvPr id="7" name="Rectangle 6">
            <a:extLst>
              <a:ext uri="{FF2B5EF4-FFF2-40B4-BE49-F238E27FC236}">
                <a16:creationId xmlns:a16="http://schemas.microsoft.com/office/drawing/2014/main" id="{A7DD9EC0-F35B-468C-8429-B919D8DA08D7}"/>
              </a:ext>
            </a:extLst>
          </p:cNvPr>
          <p:cNvSpPr>
            <a:spLocks noGrp="1" noChangeArrowheads="1"/>
          </p:cNvSpPr>
          <p:nvPr>
            <p:ph type="sldNum" sz="quarter" idx="12"/>
          </p:nvPr>
        </p:nvSpPr>
        <p:spPr>
          <a:ln/>
        </p:spPr>
        <p:txBody>
          <a:bodyPr/>
          <a:lstStyle>
            <a:lvl1pPr>
              <a:defRPr/>
            </a:lvl1pPr>
          </a:lstStyle>
          <a:p>
            <a:pPr>
              <a:defRPr/>
            </a:pPr>
            <a:fld id="{3ABB937E-AE41-4E72-A6E5-12DEF9C3F73F}" type="slidenum">
              <a:rPr lang="nl-NL" altLang="nl-NL"/>
              <a:pPr>
                <a:defRPr/>
              </a:pPr>
              <a:t>‹nr.›</a:t>
            </a:fld>
            <a:endParaRPr lang="nl-NL" altLang="nl-NL" dirty="0"/>
          </a:p>
        </p:txBody>
      </p:sp>
    </p:spTree>
    <p:extLst>
      <p:ext uri="{BB962C8B-B14F-4D97-AF65-F5344CB8AC3E}">
        <p14:creationId xmlns:p14="http://schemas.microsoft.com/office/powerpoint/2010/main" val="2462354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7F7B555-09E3-4AD8-9F4B-F721A1660BA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a:extLst>
              <a:ext uri="{FF2B5EF4-FFF2-40B4-BE49-F238E27FC236}">
                <a16:creationId xmlns:a16="http://schemas.microsoft.com/office/drawing/2014/main" id="{F3B32CC4-1996-4E81-B0DD-76AED8E6B0B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028" name="Rectangle 4">
            <a:extLst>
              <a:ext uri="{FF2B5EF4-FFF2-40B4-BE49-F238E27FC236}">
                <a16:creationId xmlns:a16="http://schemas.microsoft.com/office/drawing/2014/main" id="{B754B811-BE61-4A93-B7A7-281D6C05F038}"/>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fld id="{57788DC4-760A-4490-8BCE-15ADB395B5FC}" type="datetime1">
              <a:rPr lang="nl-NL" altLang="nl-NL"/>
              <a:pPr>
                <a:defRPr/>
              </a:pPr>
              <a:t>17-04-20</a:t>
            </a:fld>
            <a:endParaRPr lang="nl-NL" altLang="nl-NL" dirty="0"/>
          </a:p>
        </p:txBody>
      </p:sp>
      <p:sp>
        <p:nvSpPr>
          <p:cNvPr id="1029" name="Rectangle 5">
            <a:extLst>
              <a:ext uri="{FF2B5EF4-FFF2-40B4-BE49-F238E27FC236}">
                <a16:creationId xmlns:a16="http://schemas.microsoft.com/office/drawing/2014/main" id="{37293300-2899-4DB7-9D85-88598BC92CB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nl-NL" altLang="nl-NL" dirty="0"/>
          </a:p>
        </p:txBody>
      </p:sp>
      <p:sp>
        <p:nvSpPr>
          <p:cNvPr id="1030" name="Rectangle 6">
            <a:extLst>
              <a:ext uri="{FF2B5EF4-FFF2-40B4-BE49-F238E27FC236}">
                <a16:creationId xmlns:a16="http://schemas.microsoft.com/office/drawing/2014/main" id="{C72701B0-569C-4085-BC93-29B117FAED1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10CA62F-5A35-4FE2-B7D3-FB9A015F036F}" type="slidenum">
              <a:rPr lang="nl-NL" altLang="nl-NL"/>
              <a:pPr>
                <a:defRPr/>
              </a:pPr>
              <a:t>‹nr.›</a:t>
            </a:fld>
            <a:endParaRPr lang="nl-NL" alt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89369EAC-034C-4AAE-ACD9-7A8DE926B43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C64DDE5-6EEB-4086-81AA-C0C0C64863C3}"/>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9EC69-A7B8-4944-B51F-2141B30882E3}" type="datetimeFigureOut">
              <a:rPr lang="nl-NL" smtClean="0"/>
              <a:t>17-04-20</a:t>
            </a:fld>
            <a:endParaRPr lang="nl-NL" dirty="0"/>
          </a:p>
        </p:txBody>
      </p:sp>
      <p:sp>
        <p:nvSpPr>
          <p:cNvPr id="5" name="Tijdelijke aanduiding voor voettekst 4">
            <a:extLst>
              <a:ext uri="{FF2B5EF4-FFF2-40B4-BE49-F238E27FC236}">
                <a16:creationId xmlns:a16="http://schemas.microsoft.com/office/drawing/2014/main" id="{7F905E68-E560-48B7-83F3-A5A580F2DF52}"/>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a:extLst>
              <a:ext uri="{FF2B5EF4-FFF2-40B4-BE49-F238E27FC236}">
                <a16:creationId xmlns:a16="http://schemas.microsoft.com/office/drawing/2014/main" id="{4ACDF3F9-9E94-4D4A-AE19-48F300D4E6D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D4F84-D34C-42E3-8D58-C7FCE2D13588}" type="slidenum">
              <a:rPr lang="nl-NL" smtClean="0"/>
              <a:t>‹nr.›</a:t>
            </a:fld>
            <a:endParaRPr lang="nl-NL" dirty="0"/>
          </a:p>
        </p:txBody>
      </p:sp>
      <p:sp>
        <p:nvSpPr>
          <p:cNvPr id="9" name="Rectangle 2">
            <a:extLst>
              <a:ext uri="{FF2B5EF4-FFF2-40B4-BE49-F238E27FC236}">
                <a16:creationId xmlns:a16="http://schemas.microsoft.com/office/drawing/2014/main" id="{C1D32CB6-BA69-43D8-85D5-06CBABD94D7D}"/>
              </a:ext>
            </a:extLst>
          </p:cNvPr>
          <p:cNvSpPr txBox="1">
            <a:spLocks noChangeArrowheads="1"/>
          </p:cNvSpPr>
          <p:nvPr userDrawn="1"/>
        </p:nvSpPr>
        <p:spPr>
          <a:xfrm>
            <a:off x="457200" y="332656"/>
            <a:ext cx="82296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nl-NL" altLang="nl-NL" sz="3200" dirty="0"/>
              <a:t> 	</a:t>
            </a:r>
            <a:r>
              <a:rPr lang="nl-NL" altLang="nl-NL" sz="2400" dirty="0">
                <a:solidFill>
                  <a:srgbClr val="002060"/>
                </a:solidFill>
                <a:effectLst>
                  <a:outerShdw blurRad="38100" dist="38100" dir="2700000" algn="tl">
                    <a:srgbClr val="C0C0C0"/>
                  </a:outerShdw>
                </a:effectLst>
                <a:latin typeface="Arial" panose="020B0604020202020204" pitchFamily="34" charset="0"/>
                <a:cs typeface="Arial" panose="020B0604020202020204" pitchFamily="34" charset="0"/>
              </a:rPr>
              <a:t>Vereniging van Dow Gepensioneerden</a:t>
            </a:r>
          </a:p>
        </p:txBody>
      </p:sp>
      <p:pic>
        <p:nvPicPr>
          <p:cNvPr id="10" name="503637DF-E9BE-4919-A43A-87511A943DC0" descr="4EB045EB-3C6E-4352-BB5D-99D3768CFCE7@lan">
            <a:extLst>
              <a:ext uri="{FF2B5EF4-FFF2-40B4-BE49-F238E27FC236}">
                <a16:creationId xmlns:a16="http://schemas.microsoft.com/office/drawing/2014/main" id="{5DC74E98-3957-416F-A65E-485834AAFC4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57200" y="323849"/>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2592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image" Target="../media/image5.emf"/><Relationship Id="rId4" Type="http://schemas.openxmlformats.org/officeDocument/2006/relationships/package" Target="../embeddings/Microsoft_Excel_Worksheet1.xlsx"/></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package" Target="../embeddings/Microsoft_Excel_Worksheet2.xlsx"/><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package" Target="../embeddings/Microsoft_Excel_Worksheet3.xlsx"/><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CCEF6A3-5C07-4BAF-9AF2-964F6A6A25B4}"/>
              </a:ext>
            </a:extLst>
          </p:cNvPr>
          <p:cNvSpPr>
            <a:spLocks noGrp="1" noChangeArrowheads="1"/>
          </p:cNvSpPr>
          <p:nvPr>
            <p:ph type="title" idx="4294967295"/>
          </p:nvPr>
        </p:nvSpPr>
        <p:spPr>
          <a:xfrm>
            <a:off x="250825" y="223857"/>
            <a:ext cx="8229600" cy="1143000"/>
          </a:xfrm>
        </p:spPr>
        <p:txBody>
          <a:body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sp>
        <p:nvSpPr>
          <p:cNvPr id="4100" name="Rectangle 3">
            <a:extLst>
              <a:ext uri="{FF2B5EF4-FFF2-40B4-BE49-F238E27FC236}">
                <a16:creationId xmlns:a16="http://schemas.microsoft.com/office/drawing/2014/main" id="{6E3AF496-EF83-4D0C-A6D5-3DC97CC1B8D5}"/>
              </a:ext>
            </a:extLst>
          </p:cNvPr>
          <p:cNvSpPr>
            <a:spLocks noGrp="1" noChangeArrowheads="1"/>
          </p:cNvSpPr>
          <p:nvPr>
            <p:ph idx="1"/>
          </p:nvPr>
        </p:nvSpPr>
        <p:spPr/>
        <p:txBody>
          <a:bodyPr/>
          <a:lstStyle/>
          <a:p>
            <a:pPr marL="0" indent="0" algn="ctr" eaLnBrk="1" hangingPunct="1">
              <a:buFontTx/>
              <a:buNone/>
              <a:defRPr/>
            </a:pPr>
            <a:r>
              <a:rPr lang="nl-NL" sz="2800" b="1" i="1" dirty="0">
                <a:solidFill>
                  <a:srgbClr val="002060"/>
                </a:solidFill>
                <a:ea typeface="ＭＳ Ｐゴシック" charset="-128"/>
              </a:rPr>
              <a:t>  </a:t>
            </a:r>
            <a:r>
              <a:rPr lang="nl-NL" b="1" dirty="0">
                <a:solidFill>
                  <a:srgbClr val="002060"/>
                </a:solidFill>
                <a:ea typeface="ＭＳ Ｐゴシック" charset="-128"/>
              </a:rPr>
              <a:t>VDG Ledenvergadering 19 maart 2020 </a:t>
            </a:r>
          </a:p>
          <a:p>
            <a:pPr marL="0" indent="0" eaLnBrk="1" hangingPunct="1">
              <a:buFontTx/>
              <a:buNone/>
              <a:defRPr/>
            </a:pPr>
            <a:endParaRPr lang="nl-NL" sz="3200" dirty="0">
              <a:solidFill>
                <a:srgbClr val="002060"/>
              </a:solidFill>
              <a:ea typeface="ＭＳ Ｐゴシック" charset="-128"/>
            </a:endParaRPr>
          </a:p>
          <a:p>
            <a:pPr marL="0" indent="0" algn="ctr" eaLnBrk="1" hangingPunct="1">
              <a:buFontTx/>
              <a:buNone/>
              <a:defRPr/>
            </a:pPr>
            <a:r>
              <a:rPr lang="nl-NL" sz="3200" dirty="0">
                <a:solidFill>
                  <a:srgbClr val="002060"/>
                </a:solidFill>
                <a:ea typeface="ＭＳ Ｐゴシック" pitchFamily="34" charset="-128"/>
              </a:rPr>
              <a:t>Hartelijk welkom – Voorwoord</a:t>
            </a:r>
            <a:endParaRPr lang="nl-NL" dirty="0">
              <a:solidFill>
                <a:srgbClr val="002060"/>
              </a:solidFill>
              <a:ea typeface="ＭＳ Ｐゴシック" pitchFamily="34" charset="-128"/>
            </a:endParaRPr>
          </a:p>
          <a:p>
            <a:pPr marL="0" indent="0" algn="ctr" eaLnBrk="1" hangingPunct="1">
              <a:buFontTx/>
              <a:buNone/>
              <a:defRPr/>
            </a:pPr>
            <a:r>
              <a:rPr lang="nl-NL" sz="3200" i="1" dirty="0">
                <a:solidFill>
                  <a:srgbClr val="002060"/>
                </a:solidFill>
                <a:ea typeface="ＭＳ Ｐゴシック" pitchFamily="34" charset="-128"/>
              </a:rPr>
              <a:t>Dik Schipper</a:t>
            </a:r>
          </a:p>
          <a:p>
            <a:pPr marL="0" indent="0" algn="ctr" eaLnBrk="1" hangingPunct="1">
              <a:buFontTx/>
              <a:buNone/>
              <a:defRPr/>
            </a:pPr>
            <a:r>
              <a:rPr lang="nl-NL" sz="3200" i="1" dirty="0">
                <a:solidFill>
                  <a:srgbClr val="002060"/>
                </a:solidFill>
                <a:ea typeface="ＭＳ Ｐゴシック" pitchFamily="34" charset="-128"/>
              </a:rPr>
              <a:t>Voorzitter</a:t>
            </a:r>
          </a:p>
          <a:p>
            <a:pPr eaLnBrk="1" hangingPunct="1">
              <a:defRPr/>
            </a:pPr>
            <a:endParaRPr lang="nl-NL" sz="2800" i="1" dirty="0">
              <a:solidFill>
                <a:srgbClr val="66FF33"/>
              </a:solidFill>
              <a:ea typeface="ＭＳ Ｐゴシック" charset="-128"/>
            </a:endParaRPr>
          </a:p>
          <a:p>
            <a:pPr eaLnBrk="1" hangingPunct="1">
              <a:defRPr/>
            </a:pPr>
            <a:endParaRPr lang="nl-NL" altLang="nl-NL" sz="2800" i="1" dirty="0">
              <a:solidFill>
                <a:srgbClr val="66FF33"/>
              </a:solidFill>
              <a:ea typeface="ＭＳ Ｐゴシック" charset="-128"/>
            </a:endParaRPr>
          </a:p>
        </p:txBody>
      </p:sp>
      <p:pic>
        <p:nvPicPr>
          <p:cNvPr id="6149" name="503637DF-E9BE-4919-A43A-87511A943DC0" descr="4EB045EB-3C6E-4352-BB5D-99D3768CFCE7@lan">
            <a:extLst>
              <a:ext uri="{FF2B5EF4-FFF2-40B4-BE49-F238E27FC236}">
                <a16:creationId xmlns:a16="http://schemas.microsoft.com/office/drawing/2014/main" id="{A4CE74B9-88DB-4B5C-BAF4-DD62FCCC4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375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a:extLst>
              <a:ext uri="{FF2B5EF4-FFF2-40B4-BE49-F238E27FC236}">
                <a16:creationId xmlns:a16="http://schemas.microsoft.com/office/drawing/2014/main" id="{BFFA09F2-0937-4F60-9AE3-7F2CE3374B3E}"/>
              </a:ext>
            </a:extLst>
          </p:cNvPr>
          <p:cNvSpPr>
            <a:spLocks noGrp="1" noChangeArrowheads="1"/>
          </p:cNvSpPr>
          <p:nvPr>
            <p:ph type="body" idx="1"/>
          </p:nvPr>
        </p:nvSpPr>
        <p:spPr>
          <a:xfrm>
            <a:off x="323528" y="1700213"/>
            <a:ext cx="8569325" cy="4392488"/>
          </a:xfrm>
        </p:spPr>
        <p:txBody>
          <a:bodyPr/>
          <a:lstStyle/>
          <a:p>
            <a:pPr marL="360000" indent="-360000">
              <a:spcBef>
                <a:spcPts val="1200"/>
              </a:spcBef>
              <a:defRPr/>
            </a:pPr>
            <a:r>
              <a:rPr lang="nl-NL" sz="2400" dirty="0"/>
              <a:t>De VDG heeft het accent verlegd naar zorgkosten vergoeding en inhoud van verzekeringen</a:t>
            </a:r>
          </a:p>
          <a:p>
            <a:pPr marL="360000" indent="-360000">
              <a:spcBef>
                <a:spcPts val="1200"/>
              </a:spcBef>
              <a:defRPr/>
            </a:pPr>
            <a:r>
              <a:rPr lang="nl-NL" sz="2400" dirty="0"/>
              <a:t>Deelname aan inhoud van het reglement van het Dow voorzieningsfonds</a:t>
            </a:r>
          </a:p>
          <a:p>
            <a:pPr marL="360000" indent="-360000">
              <a:spcBef>
                <a:spcPts val="1200"/>
              </a:spcBef>
              <a:defRPr/>
            </a:pPr>
            <a:r>
              <a:rPr lang="nl-NL" sz="2400" dirty="0"/>
              <a:t>Diverse gesprekken met Dow management en we hebben voorstellen gedaan</a:t>
            </a:r>
          </a:p>
          <a:p>
            <a:pPr marL="360000" indent="-360000">
              <a:spcBef>
                <a:spcPts val="1200"/>
              </a:spcBef>
              <a:defRPr/>
            </a:pPr>
            <a:r>
              <a:rPr lang="nl-NL" sz="2400" dirty="0"/>
              <a:t>Vanwege bezuinigingen bij Dow is momenteel geen resultaat te melden</a:t>
            </a:r>
          </a:p>
          <a:p>
            <a:endParaRPr lang="nl-NL" altLang="nl-NL" dirty="0">
              <a:solidFill>
                <a:srgbClr val="002060"/>
              </a:solidFill>
            </a:endParaRPr>
          </a:p>
        </p:txBody>
      </p:sp>
      <p:sp>
        <p:nvSpPr>
          <p:cNvPr id="6" name="Rectangle 2">
            <a:extLst>
              <a:ext uri="{FF2B5EF4-FFF2-40B4-BE49-F238E27FC236}">
                <a16:creationId xmlns:a16="http://schemas.microsoft.com/office/drawing/2014/main" id="{E8CA0151-E82F-4AE7-9E71-6F352507B73D}"/>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55321C30-ED18-4A09-80F7-E69524DD48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a:extLst>
              <a:ext uri="{FF2B5EF4-FFF2-40B4-BE49-F238E27FC236}">
                <a16:creationId xmlns:a16="http://schemas.microsoft.com/office/drawing/2014/main" id="{BFFA09F2-0937-4F60-9AE3-7F2CE3374B3E}"/>
              </a:ext>
            </a:extLst>
          </p:cNvPr>
          <p:cNvSpPr>
            <a:spLocks noGrp="1" noChangeArrowheads="1"/>
          </p:cNvSpPr>
          <p:nvPr>
            <p:ph type="body" idx="1"/>
          </p:nvPr>
        </p:nvSpPr>
        <p:spPr>
          <a:xfrm>
            <a:off x="323528" y="2333011"/>
            <a:ext cx="8569325" cy="2736304"/>
          </a:xfrm>
        </p:spPr>
        <p:txBody>
          <a:bodyPr/>
          <a:lstStyle/>
          <a:p>
            <a:pPr>
              <a:defRPr/>
            </a:pPr>
            <a:endParaRPr lang="nl-NL" sz="2400" dirty="0"/>
          </a:p>
          <a:p>
            <a:pPr>
              <a:defRPr/>
            </a:pPr>
            <a:r>
              <a:rPr lang="nl-NL" sz="2400" dirty="0"/>
              <a:t>  </a:t>
            </a:r>
            <a:endParaRPr lang="nl-NL" altLang="nl-NL" dirty="0">
              <a:solidFill>
                <a:srgbClr val="002060"/>
              </a:solidFill>
            </a:endParaRPr>
          </a:p>
        </p:txBody>
      </p:sp>
      <p:pic>
        <p:nvPicPr>
          <p:cNvPr id="2" name="Picture 2">
            <a:extLst>
              <a:ext uri="{FF2B5EF4-FFF2-40B4-BE49-F238E27FC236}">
                <a16:creationId xmlns:a16="http://schemas.microsoft.com/office/drawing/2014/main" id="{A4627505-8B87-4A7C-A33D-F1B31FBD9A1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7394" y="1700213"/>
            <a:ext cx="6070910" cy="40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EB096DDE-A291-4D45-B833-7457A86F6A2A}"/>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8" name="503637DF-E9BE-4919-A43A-87511A943DC0" descr="4EB045EB-3C6E-4352-BB5D-99D3768CFCE7@lan">
            <a:extLst>
              <a:ext uri="{FF2B5EF4-FFF2-40B4-BE49-F238E27FC236}">
                <a16:creationId xmlns:a16="http://schemas.microsoft.com/office/drawing/2014/main" id="{2D36950E-27A9-4CCF-83A0-6A3422D673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8947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a:extLst>
              <a:ext uri="{FF2B5EF4-FFF2-40B4-BE49-F238E27FC236}">
                <a16:creationId xmlns:a16="http://schemas.microsoft.com/office/drawing/2014/main" id="{BFFA09F2-0937-4F60-9AE3-7F2CE3374B3E}"/>
              </a:ext>
            </a:extLst>
          </p:cNvPr>
          <p:cNvSpPr>
            <a:spLocks noGrp="1" noChangeArrowheads="1"/>
          </p:cNvSpPr>
          <p:nvPr>
            <p:ph type="body" idx="1"/>
          </p:nvPr>
        </p:nvSpPr>
        <p:spPr>
          <a:xfrm>
            <a:off x="323528" y="1708721"/>
            <a:ext cx="8569325" cy="4536504"/>
          </a:xfrm>
        </p:spPr>
        <p:txBody>
          <a:bodyPr/>
          <a:lstStyle/>
          <a:p>
            <a:pPr marL="360000" indent="-360000">
              <a:spcBef>
                <a:spcPts val="1200"/>
              </a:spcBef>
              <a:defRPr/>
            </a:pPr>
            <a:r>
              <a:rPr lang="nl-NL" sz="2400" dirty="0"/>
              <a:t>19 December heeft AZL een brief rondgestuurd dat de vakantieuitkering en de 13</a:t>
            </a:r>
            <a:r>
              <a:rPr lang="nl-NL" sz="2400" baseline="30000" dirty="0"/>
              <a:t>de</a:t>
            </a:r>
            <a:r>
              <a:rPr lang="nl-NL" sz="2400" dirty="0"/>
              <a:t> maand niet meer in één keer uitgekeerd zal worden, maar verdeeld over 12 maanden. Dit heeft geen financiële gevolgen</a:t>
            </a:r>
          </a:p>
          <a:p>
            <a:pPr marL="360000" indent="-360000">
              <a:spcBef>
                <a:spcPts val="1200"/>
              </a:spcBef>
              <a:defRPr/>
            </a:pPr>
            <a:r>
              <a:rPr lang="nl-NL" sz="2400" dirty="0"/>
              <a:t>19 December heeft Stichting Dow Pensioen Fonds een brief rondgestuurd dat de inhouding premie zorgverzekering niet meer door AZL zal worden uitgevoerd, maar door Witte-Boussen Assurantiën BV</a:t>
            </a:r>
          </a:p>
        </p:txBody>
      </p:sp>
      <p:sp>
        <p:nvSpPr>
          <p:cNvPr id="6" name="Rectangle 2">
            <a:extLst>
              <a:ext uri="{FF2B5EF4-FFF2-40B4-BE49-F238E27FC236}">
                <a16:creationId xmlns:a16="http://schemas.microsoft.com/office/drawing/2014/main" id="{E24BD6B5-ED72-499E-8D46-878F29AEDE27}"/>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10299A97-5966-4564-9A95-C27F79B12C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a:extLst>
              <a:ext uri="{FF2B5EF4-FFF2-40B4-BE49-F238E27FC236}">
                <a16:creationId xmlns:a16="http://schemas.microsoft.com/office/drawing/2014/main" id="{BFFA09F2-0937-4F60-9AE3-7F2CE3374B3E}"/>
              </a:ext>
            </a:extLst>
          </p:cNvPr>
          <p:cNvSpPr>
            <a:spLocks noGrp="1" noChangeArrowheads="1"/>
          </p:cNvSpPr>
          <p:nvPr>
            <p:ph type="body" idx="1"/>
          </p:nvPr>
        </p:nvSpPr>
        <p:spPr>
          <a:xfrm>
            <a:off x="323528" y="1737525"/>
            <a:ext cx="8569325" cy="4536504"/>
          </a:xfrm>
        </p:spPr>
        <p:txBody>
          <a:bodyPr/>
          <a:lstStyle/>
          <a:p>
            <a:pPr marL="360000" indent="-360000">
              <a:spcBef>
                <a:spcPts val="1200"/>
              </a:spcBef>
              <a:defRPr/>
            </a:pPr>
            <a:r>
              <a:rPr lang="nl-NL" sz="2400" dirty="0"/>
              <a:t>De VDG heeft eind december een brief gestuurd aan Stichting Dow Pensioen Fonds met vragen over deze wijzigingen en haar ongenoegen geuit over de late en onzorgvuldige communicatie</a:t>
            </a:r>
          </a:p>
          <a:p>
            <a:pPr marL="360000" indent="-360000">
              <a:spcBef>
                <a:spcPts val="1200"/>
              </a:spcBef>
              <a:defRPr/>
            </a:pPr>
            <a:r>
              <a:rPr lang="nl-NL" sz="2400" dirty="0"/>
              <a:t>Het VDG-bestuur heeft begin januari 2020 een extra vergadering belegd over deze zaken</a:t>
            </a:r>
          </a:p>
          <a:p>
            <a:pPr marL="360000" indent="-360000">
              <a:spcBef>
                <a:spcPts val="1200"/>
              </a:spcBef>
              <a:defRPr/>
            </a:pPr>
            <a:r>
              <a:rPr lang="nl-NL" sz="2400" dirty="0"/>
              <a:t>De VDG heeft uitleg gegeven in Nieuwsbrief 96 over de gang van zaken</a:t>
            </a:r>
          </a:p>
          <a:p>
            <a:pPr marL="360000" indent="-360000">
              <a:spcBef>
                <a:spcPts val="1200"/>
              </a:spcBef>
              <a:defRPr/>
            </a:pPr>
            <a:r>
              <a:rPr lang="nl-NL" sz="2400" dirty="0"/>
              <a:t>Het VDG-bestuur heeft een overleg gehad met DB van SDPF m.b.t. gewijzigde en onzorgvuldige communicatie </a:t>
            </a:r>
          </a:p>
          <a:p>
            <a:pPr>
              <a:defRPr/>
            </a:pPr>
            <a:endParaRPr lang="nl-NL" sz="2000" dirty="0">
              <a:solidFill>
                <a:srgbClr val="C00000"/>
              </a:solidFill>
            </a:endParaRPr>
          </a:p>
        </p:txBody>
      </p:sp>
      <p:sp>
        <p:nvSpPr>
          <p:cNvPr id="6" name="Rectangle 2">
            <a:extLst>
              <a:ext uri="{FF2B5EF4-FFF2-40B4-BE49-F238E27FC236}">
                <a16:creationId xmlns:a16="http://schemas.microsoft.com/office/drawing/2014/main" id="{1DDBD683-9E19-495B-A5DA-0EA5081BF34B}"/>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824B7FD6-F719-474F-AC85-92C10DC523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168D31C6-8188-4F37-A5ED-CC22284B0E79}"/>
              </a:ext>
            </a:extLst>
          </p:cNvPr>
          <p:cNvSpPr>
            <a:spLocks noGrp="1" noChangeArrowheads="1"/>
          </p:cNvSpPr>
          <p:nvPr>
            <p:ph idx="1"/>
          </p:nvPr>
        </p:nvSpPr>
        <p:spPr>
          <a:xfrm>
            <a:off x="323528" y="1714770"/>
            <a:ext cx="8229600" cy="4258146"/>
          </a:xfrm>
        </p:spPr>
        <p:txBody>
          <a:bodyPr/>
          <a:lstStyle/>
          <a:p>
            <a:pPr marL="360000" indent="0">
              <a:spcBef>
                <a:spcPts val="1200"/>
              </a:spcBef>
              <a:buNone/>
              <a:defRPr/>
            </a:pPr>
            <a:r>
              <a:rPr lang="nl-NL" altLang="nl-NL" sz="2400" b="1" dirty="0"/>
              <a:t>Bestuur</a:t>
            </a:r>
          </a:p>
          <a:p>
            <a:pPr marL="360000">
              <a:spcBef>
                <a:spcPts val="1200"/>
              </a:spcBef>
              <a:defRPr/>
            </a:pPr>
            <a:r>
              <a:rPr lang="nl-NL" altLang="nl-NL" sz="2400" dirty="0"/>
              <a:t>Het bestuur is 6 x bij elkaar geweest</a:t>
            </a:r>
          </a:p>
          <a:p>
            <a:pPr marL="360000">
              <a:spcBef>
                <a:spcPts val="1200"/>
              </a:spcBef>
            </a:pPr>
            <a:r>
              <a:rPr lang="nl-NL" altLang="nl-NL" sz="2400" dirty="0"/>
              <a:t>Arnout Lavooi onderhield de contacten met het KNVG</a:t>
            </a:r>
          </a:p>
          <a:p>
            <a:pPr marL="360000">
              <a:spcBef>
                <a:spcPts val="1200"/>
              </a:spcBef>
            </a:pPr>
            <a:r>
              <a:rPr lang="nl-NL" altLang="nl-NL" sz="2400" dirty="0"/>
              <a:t>VDG heeft 2x een vergadering van het KNVG afdeling West II bijgewoond, maar geen vergadering bijgewoond van de KNVG</a:t>
            </a:r>
          </a:p>
          <a:p>
            <a:pPr>
              <a:buNone/>
            </a:pPr>
            <a:endParaRPr lang="nl-NL" altLang="nl-NL" sz="2400" dirty="0"/>
          </a:p>
          <a:p>
            <a:endParaRPr lang="nl-NL" altLang="nl-NL" sz="2400" dirty="0"/>
          </a:p>
          <a:p>
            <a:pPr marL="0" indent="0">
              <a:buFontTx/>
              <a:buNone/>
              <a:defRPr/>
            </a:pPr>
            <a:endParaRPr lang="nl-NL" sz="2400" u="sng" dirty="0"/>
          </a:p>
        </p:txBody>
      </p:sp>
      <p:sp>
        <p:nvSpPr>
          <p:cNvPr id="6" name="Rectangle 2">
            <a:extLst>
              <a:ext uri="{FF2B5EF4-FFF2-40B4-BE49-F238E27FC236}">
                <a16:creationId xmlns:a16="http://schemas.microsoft.com/office/drawing/2014/main" id="{79C2824E-9140-4223-BC5C-D6E5E19255EE}"/>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28B2394E-A286-4A03-A9F8-05296CDAF3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9392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jdelijke aanduiding voor inhoud 2">
            <a:extLst>
              <a:ext uri="{FF2B5EF4-FFF2-40B4-BE49-F238E27FC236}">
                <a16:creationId xmlns:a16="http://schemas.microsoft.com/office/drawing/2014/main" id="{ADF4C1A7-5B11-443E-9F94-C25970ABC8D3}"/>
              </a:ext>
            </a:extLst>
          </p:cNvPr>
          <p:cNvSpPr>
            <a:spLocks noGrp="1" noChangeArrowheads="1"/>
          </p:cNvSpPr>
          <p:nvPr>
            <p:ph idx="1"/>
          </p:nvPr>
        </p:nvSpPr>
        <p:spPr>
          <a:xfrm>
            <a:off x="323528" y="1700213"/>
            <a:ext cx="8712968" cy="4552950"/>
          </a:xfrm>
        </p:spPr>
        <p:txBody>
          <a:bodyPr/>
          <a:lstStyle/>
          <a:p>
            <a:pPr marL="360000" indent="0">
              <a:spcBef>
                <a:spcPts val="1200"/>
              </a:spcBef>
              <a:buNone/>
            </a:pPr>
            <a:r>
              <a:rPr lang="nl-NL" altLang="nl-NL" sz="2400" b="1" dirty="0"/>
              <a:t>VDG heeft lidmaatschap KNVG opgezegd per 1/1/2020</a:t>
            </a:r>
          </a:p>
          <a:p>
            <a:pPr marL="360000">
              <a:spcBef>
                <a:spcPts val="1200"/>
              </a:spcBef>
            </a:pPr>
            <a:r>
              <a:rPr lang="nl-NL" altLang="nl-NL" sz="2400" dirty="0"/>
              <a:t>Dow als Amerikaans bedrijf vreemde eend in Nederlandse pensioenwereld</a:t>
            </a:r>
          </a:p>
          <a:p>
            <a:pPr marL="360000">
              <a:spcBef>
                <a:spcPts val="1200"/>
              </a:spcBef>
            </a:pPr>
            <a:r>
              <a:rPr lang="nl-NL" altLang="nl-NL" sz="2400" dirty="0"/>
              <a:t>KNVG heeft focus op indexatie van pensioenen, n.v.t. op VDG</a:t>
            </a:r>
          </a:p>
          <a:p>
            <a:pPr marL="360000">
              <a:spcBef>
                <a:spcPts val="1200"/>
              </a:spcBef>
            </a:pPr>
            <a:r>
              <a:rPr lang="nl-NL" altLang="nl-NL" sz="2400" dirty="0"/>
              <a:t>Na 8 jaar lidmaatschap zien we weinig toegevoegde waarde meer en dat VDG belangen worden behartigd</a:t>
            </a:r>
          </a:p>
          <a:p>
            <a:pPr marL="360000">
              <a:spcBef>
                <a:spcPts val="1200"/>
              </a:spcBef>
            </a:pPr>
            <a:r>
              <a:rPr lang="nl-NL" altLang="nl-NL" sz="2400" dirty="0"/>
              <a:t>Kosten (incl. contributies) afgezet tegen de potentiele opbrengst is niet meer te verantwoorden</a:t>
            </a:r>
          </a:p>
          <a:p>
            <a:pPr marL="360000">
              <a:spcBef>
                <a:spcPts val="1200"/>
              </a:spcBef>
            </a:pPr>
            <a:r>
              <a:rPr lang="nl-NL" altLang="nl-NL" sz="2400" dirty="0"/>
              <a:t>Als VDG blijven we wel geïnformeerd over wat er binnen de Koepel Gepensioneerden gebeurd</a:t>
            </a:r>
          </a:p>
        </p:txBody>
      </p:sp>
      <p:pic>
        <p:nvPicPr>
          <p:cNvPr id="36869" name="503637DF-E9BE-4919-A43A-87511A943DC0" descr="4EB045EB-3C6E-4352-BB5D-99D3768CFCE7@lan">
            <a:extLst>
              <a:ext uri="{FF2B5EF4-FFF2-40B4-BE49-F238E27FC236}">
                <a16:creationId xmlns:a16="http://schemas.microsoft.com/office/drawing/2014/main" id="{FCC55D12-1B2B-451A-9203-79DDB47841D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6725" y="549275"/>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a:extLst>
              <a:ext uri="{FF2B5EF4-FFF2-40B4-BE49-F238E27FC236}">
                <a16:creationId xmlns:a16="http://schemas.microsoft.com/office/drawing/2014/main" id="{EF2D47BE-765F-493E-83E3-D2242FB1E01E}"/>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9" name="503637DF-E9BE-4919-A43A-87511A943DC0" descr="4EB045EB-3C6E-4352-BB5D-99D3768CFCE7@lan">
            <a:extLst>
              <a:ext uri="{FF2B5EF4-FFF2-40B4-BE49-F238E27FC236}">
                <a16:creationId xmlns:a16="http://schemas.microsoft.com/office/drawing/2014/main" id="{94E1B2C4-7B7C-475C-B733-1CA9913866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a:extLst>
              <a:ext uri="{FF2B5EF4-FFF2-40B4-BE49-F238E27FC236}">
                <a16:creationId xmlns:a16="http://schemas.microsoft.com/office/drawing/2014/main" id="{BFFA09F2-0937-4F60-9AE3-7F2CE3374B3E}"/>
              </a:ext>
            </a:extLst>
          </p:cNvPr>
          <p:cNvSpPr>
            <a:spLocks noGrp="1" noChangeArrowheads="1"/>
          </p:cNvSpPr>
          <p:nvPr>
            <p:ph type="body" idx="1"/>
          </p:nvPr>
        </p:nvSpPr>
        <p:spPr>
          <a:xfrm>
            <a:off x="2441798" y="4620989"/>
            <a:ext cx="8569325" cy="2736304"/>
          </a:xfrm>
        </p:spPr>
        <p:txBody>
          <a:bodyPr/>
          <a:lstStyle/>
          <a:p>
            <a:pPr>
              <a:defRPr/>
            </a:pPr>
            <a:endParaRPr lang="nl-NL" sz="2400" dirty="0"/>
          </a:p>
          <a:p>
            <a:pPr>
              <a:defRPr/>
            </a:pPr>
            <a:r>
              <a:rPr lang="nl-NL" sz="2400" dirty="0"/>
              <a:t>  </a:t>
            </a:r>
            <a:endParaRPr lang="nl-NL" altLang="nl-NL" dirty="0">
              <a:solidFill>
                <a:srgbClr val="002060"/>
              </a:solidFill>
            </a:endParaRPr>
          </a:p>
        </p:txBody>
      </p:sp>
      <p:pic>
        <p:nvPicPr>
          <p:cNvPr id="1026" name="Picture 2">
            <a:extLst>
              <a:ext uri="{FF2B5EF4-FFF2-40B4-BE49-F238E27FC236}">
                <a16:creationId xmlns:a16="http://schemas.microsoft.com/office/drawing/2014/main" id="{0295901E-6EA3-47B3-8EBE-54B9D412648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1701642"/>
            <a:ext cx="6487471" cy="4417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8C1FF5AA-EAE4-4D79-AD14-3AAC76125EC1}"/>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8" name="503637DF-E9BE-4919-A43A-87511A943DC0" descr="4EB045EB-3C6E-4352-BB5D-99D3768CFCE7@lan">
            <a:extLst>
              <a:ext uri="{FF2B5EF4-FFF2-40B4-BE49-F238E27FC236}">
                <a16:creationId xmlns:a16="http://schemas.microsoft.com/office/drawing/2014/main" id="{2449AA2C-FC4A-44CC-BC5C-F8EFA1B4AE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7813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jdelijke aanduiding voor inhoud 2">
            <a:extLst>
              <a:ext uri="{FF2B5EF4-FFF2-40B4-BE49-F238E27FC236}">
                <a16:creationId xmlns:a16="http://schemas.microsoft.com/office/drawing/2014/main" id="{ADF4C1A7-5B11-443E-9F94-C25970ABC8D3}"/>
              </a:ext>
            </a:extLst>
          </p:cNvPr>
          <p:cNvSpPr>
            <a:spLocks noGrp="1" noChangeArrowheads="1"/>
          </p:cNvSpPr>
          <p:nvPr>
            <p:ph idx="1"/>
          </p:nvPr>
        </p:nvSpPr>
        <p:spPr>
          <a:xfrm>
            <a:off x="326537" y="1700213"/>
            <a:ext cx="8229600" cy="4552950"/>
          </a:xfrm>
        </p:spPr>
        <p:txBody>
          <a:bodyPr/>
          <a:lstStyle/>
          <a:p>
            <a:pPr marL="0" indent="0" defTabSz="361950">
              <a:buNone/>
            </a:pPr>
            <a:r>
              <a:rPr lang="nl-NL" altLang="nl-NL" sz="2400" b="1" dirty="0"/>
              <a:t>	VDG Leden</a:t>
            </a:r>
          </a:p>
          <a:p>
            <a:r>
              <a:rPr lang="nl-NL" altLang="nl-NL" sz="2400" dirty="0"/>
              <a:t>Lidmaatschap van de VDG onder de loep</a:t>
            </a:r>
          </a:p>
          <a:p>
            <a:r>
              <a:rPr lang="nl-NL" altLang="nl-NL" sz="2400" dirty="0"/>
              <a:t>Nieuwsbrieven per Post blijft een kostenpost!</a:t>
            </a:r>
          </a:p>
          <a:p>
            <a:r>
              <a:rPr lang="nl-NL" altLang="nl-NL" sz="2400" dirty="0"/>
              <a:t>Protocol Bescherming Persoonsgegevens is een must</a:t>
            </a:r>
          </a:p>
        </p:txBody>
      </p:sp>
      <p:sp>
        <p:nvSpPr>
          <p:cNvPr id="6" name="Rectangle 2">
            <a:extLst>
              <a:ext uri="{FF2B5EF4-FFF2-40B4-BE49-F238E27FC236}">
                <a16:creationId xmlns:a16="http://schemas.microsoft.com/office/drawing/2014/main" id="{02318C78-6081-4E52-B4D6-9E1ECE735025}"/>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0CF0C46E-9A9B-4924-91BE-1A8A68ABB8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Tijdelijke aanduiding voor inhoud 3">
            <a:extLst>
              <a:ext uri="{FF2B5EF4-FFF2-40B4-BE49-F238E27FC236}">
                <a16:creationId xmlns:a16="http://schemas.microsoft.com/office/drawing/2014/main" id="{6D264773-136C-461F-A85D-4F6ED2A602D5}"/>
              </a:ext>
            </a:extLst>
          </p:cNvPr>
          <p:cNvSpPr>
            <a:spLocks noGrp="1" noChangeArrowheads="1"/>
          </p:cNvSpPr>
          <p:nvPr>
            <p:ph idx="1"/>
          </p:nvPr>
        </p:nvSpPr>
        <p:spPr>
          <a:xfrm>
            <a:off x="457200" y="1844675"/>
            <a:ext cx="8229600" cy="4281488"/>
          </a:xfrm>
        </p:spPr>
        <p:txBody>
          <a:bodyPr/>
          <a:lstStyle/>
          <a:p>
            <a:pPr marL="0" indent="0">
              <a:buNone/>
              <a:defRPr/>
            </a:pPr>
            <a:r>
              <a:rPr lang="nl-NL" altLang="nl-NL" sz="1800" dirty="0"/>
              <a:t>			</a:t>
            </a:r>
          </a:p>
        </p:txBody>
      </p:sp>
      <p:graphicFrame>
        <p:nvGraphicFramePr>
          <p:cNvPr id="6" name="Grafiek 5">
            <a:extLst>
              <a:ext uri="{FF2B5EF4-FFF2-40B4-BE49-F238E27FC236}">
                <a16:creationId xmlns:a16="http://schemas.microsoft.com/office/drawing/2014/main" id="{ACE21BBF-740A-4F3F-B44E-265BCF2A0A77}"/>
              </a:ext>
            </a:extLst>
          </p:cNvPr>
          <p:cNvGraphicFramePr/>
          <p:nvPr>
            <p:extLst>
              <p:ext uri="{D42A27DB-BD31-4B8C-83A1-F6EECF244321}">
                <p14:modId xmlns:p14="http://schemas.microsoft.com/office/powerpoint/2010/main" val="2468444381"/>
              </p:ext>
            </p:extLst>
          </p:nvPr>
        </p:nvGraphicFramePr>
        <p:xfrm>
          <a:off x="250825" y="1583604"/>
          <a:ext cx="8229599" cy="4806107"/>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2">
            <a:extLst>
              <a:ext uri="{FF2B5EF4-FFF2-40B4-BE49-F238E27FC236}">
                <a16:creationId xmlns:a16="http://schemas.microsoft.com/office/drawing/2014/main" id="{B6B72311-70C2-4F08-AF31-AB37A48BE354}"/>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8" name="503637DF-E9BE-4919-A43A-87511A943DC0" descr="4EB045EB-3C6E-4352-BB5D-99D3768CFCE7@lan">
            <a:extLst>
              <a:ext uri="{FF2B5EF4-FFF2-40B4-BE49-F238E27FC236}">
                <a16:creationId xmlns:a16="http://schemas.microsoft.com/office/drawing/2014/main" id="{ECFAFFF9-D31D-437D-A984-E4E0BF23DC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Tijdelijke aanduiding voor inhoud 3">
            <a:extLst>
              <a:ext uri="{FF2B5EF4-FFF2-40B4-BE49-F238E27FC236}">
                <a16:creationId xmlns:a16="http://schemas.microsoft.com/office/drawing/2014/main" id="{6D264773-136C-461F-A85D-4F6ED2A602D5}"/>
              </a:ext>
            </a:extLst>
          </p:cNvPr>
          <p:cNvSpPr>
            <a:spLocks noGrp="1" noChangeArrowheads="1"/>
          </p:cNvSpPr>
          <p:nvPr>
            <p:ph idx="1"/>
          </p:nvPr>
        </p:nvSpPr>
        <p:spPr>
          <a:xfrm>
            <a:off x="457200" y="1705604"/>
            <a:ext cx="8229600" cy="4281488"/>
          </a:xfrm>
        </p:spPr>
        <p:txBody>
          <a:bodyPr/>
          <a:lstStyle/>
          <a:p>
            <a:pPr marL="0" indent="0" defTabSz="361950">
              <a:buNone/>
              <a:defRPr/>
            </a:pPr>
            <a:r>
              <a:rPr lang="nl-NL" altLang="nl-NL" sz="2400" b="1" dirty="0"/>
              <a:t>	Public Relations</a:t>
            </a:r>
          </a:p>
          <a:p>
            <a:pPr marL="360000" indent="-360000">
              <a:spcBef>
                <a:spcPts val="1200"/>
              </a:spcBef>
              <a:defRPr/>
            </a:pPr>
            <a:r>
              <a:rPr lang="nl-NL" altLang="nl-NL" sz="2400" dirty="0"/>
              <a:t>Nieuwsbrieven 3x uitgestuurd</a:t>
            </a:r>
          </a:p>
          <a:p>
            <a:pPr marL="360000" indent="-360000">
              <a:spcBef>
                <a:spcPts val="1200"/>
              </a:spcBef>
              <a:defRPr/>
            </a:pPr>
            <a:r>
              <a:rPr lang="nl-NL" altLang="nl-NL" sz="2400" dirty="0"/>
              <a:t>Publicatie over VDG in “Jouw Dow” en “Pensioen Update”. “Jouw Dow” wordt niet meer gemaakt en verspreid, hierover is met Dow management contact opgenomen. Dow heeft echter laten weten dat er geen alternatief komt</a:t>
            </a:r>
          </a:p>
          <a:p>
            <a:pPr marL="360000" indent="-360000">
              <a:spcBef>
                <a:spcPts val="1200"/>
              </a:spcBef>
              <a:defRPr/>
            </a:pPr>
            <a:r>
              <a:rPr lang="nl-NL" altLang="nl-NL" sz="2400" dirty="0"/>
              <a:t>Informatie over Dow Benelux is beschikbaar via sociale media als Facebook en Instagram.</a:t>
            </a:r>
          </a:p>
        </p:txBody>
      </p:sp>
      <p:sp>
        <p:nvSpPr>
          <p:cNvPr id="6" name="Rectangle 2">
            <a:extLst>
              <a:ext uri="{FF2B5EF4-FFF2-40B4-BE49-F238E27FC236}">
                <a16:creationId xmlns:a16="http://schemas.microsoft.com/office/drawing/2014/main" id="{6E3EB315-CE10-4C04-8482-305E3531F618}"/>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25310F7F-DB23-4E85-99C0-BF4485E5B7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599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457200" y="1196752"/>
            <a:ext cx="8229600" cy="4929411"/>
          </a:xfrm>
        </p:spPr>
        <p:txBody>
          <a:bodyPr/>
          <a:lstStyle/>
          <a:p>
            <a:pPr marL="0" indent="0" defTabSz="912813" eaLnBrk="1" hangingPunct="1">
              <a:lnSpc>
                <a:spcPct val="80000"/>
              </a:lnSpc>
              <a:buClr>
                <a:srgbClr val="FFFF00"/>
              </a:buClr>
              <a:buFontTx/>
              <a:buNone/>
              <a:defRPr/>
            </a:pPr>
            <a:r>
              <a:rPr lang="nl-NL" sz="1800" b="1" i="1" dirty="0">
                <a:solidFill>
                  <a:srgbClr val="002060"/>
                </a:solidFill>
                <a:latin typeface="Verdana" pitchFamily="34" charset="0"/>
                <a:ea typeface="ＭＳ Ｐゴシック" pitchFamily="34" charset="-128"/>
              </a:rPr>
              <a:t>Agenda </a:t>
            </a:r>
            <a:endParaRPr lang="nl-NL" sz="1800" b="1" i="1" dirty="0">
              <a:solidFill>
                <a:srgbClr val="00B0F0"/>
              </a:solidFill>
              <a:latin typeface="Verdana" pitchFamily="34" charset="0"/>
              <a:ea typeface="ＭＳ Ｐゴシック" pitchFamily="34" charset="-128"/>
            </a:endParaRPr>
          </a:p>
          <a:p>
            <a:pPr algn="just" fontAlgn="auto">
              <a:defRPr/>
            </a:pPr>
            <a:r>
              <a:rPr lang="nl-NL" sz="1600" dirty="0"/>
              <a:t>Welkom en opening</a:t>
            </a:r>
          </a:p>
          <a:p>
            <a:pPr algn="just" fontAlgn="auto">
              <a:defRPr/>
            </a:pPr>
            <a:r>
              <a:rPr lang="nl-NL" sz="1600" dirty="0"/>
              <a:t>Goedkeuring van de agenda</a:t>
            </a:r>
          </a:p>
          <a:p>
            <a:pPr fontAlgn="auto">
              <a:defRPr/>
            </a:pPr>
            <a:r>
              <a:rPr lang="nl-NL" sz="1600" dirty="0"/>
              <a:t>Goedkeuring van de notulen ALV 2019</a:t>
            </a:r>
          </a:p>
          <a:p>
            <a:pPr fontAlgn="auto">
              <a:defRPr/>
            </a:pPr>
            <a:r>
              <a:rPr lang="nl-NL" sz="1600" dirty="0"/>
              <a:t>Gastspreker Witte Boussen - Johan Morcus</a:t>
            </a:r>
          </a:p>
          <a:p>
            <a:pPr fontAlgn="auto">
              <a:defRPr/>
            </a:pPr>
            <a:r>
              <a:rPr lang="nl-NL" sz="1600" dirty="0"/>
              <a:t>Jaarverslag VDG 2019 - Theo Dröge</a:t>
            </a:r>
          </a:p>
          <a:p>
            <a:pPr fontAlgn="auto">
              <a:defRPr/>
            </a:pPr>
            <a:r>
              <a:rPr lang="nl-NL" sz="1600" dirty="0"/>
              <a:t>Gastspreker President Dow Benelux - Anton van Beek</a:t>
            </a:r>
          </a:p>
          <a:p>
            <a:pPr fontAlgn="auto">
              <a:defRPr/>
            </a:pPr>
            <a:r>
              <a:rPr lang="nl-NL" sz="1600" dirty="0"/>
              <a:t>Gastspreker Voorzitter van het Dow Voorzieningsfonds - Albert Eggermont </a:t>
            </a:r>
          </a:p>
          <a:p>
            <a:pPr fontAlgn="auto">
              <a:defRPr/>
            </a:pPr>
            <a:r>
              <a:rPr lang="nl-NL" sz="1600" dirty="0"/>
              <a:t>Financieel jaarverslag VDG 2019 - Ineke Korst</a:t>
            </a:r>
          </a:p>
          <a:p>
            <a:pPr fontAlgn="auto">
              <a:defRPr/>
            </a:pPr>
            <a:r>
              <a:rPr lang="nl-NL" sz="1600" dirty="0"/>
              <a:t>Verslag kascontrole commissie - David Kasse</a:t>
            </a:r>
          </a:p>
          <a:p>
            <a:pPr fontAlgn="auto">
              <a:defRPr/>
            </a:pPr>
            <a:r>
              <a:rPr lang="nl-NL" sz="1600" dirty="0"/>
              <a:t>Verkiezing nieuw lid kascontrole commissie</a:t>
            </a:r>
          </a:p>
          <a:p>
            <a:pPr fontAlgn="auto">
              <a:defRPr/>
            </a:pPr>
            <a:r>
              <a:rPr lang="nl-NL" sz="1600" dirty="0"/>
              <a:t>Begroting 2020 en vaststellen hoogte contributie voor 2021</a:t>
            </a:r>
          </a:p>
          <a:p>
            <a:pPr fontAlgn="auto">
              <a:defRPr/>
            </a:pPr>
            <a:r>
              <a:rPr lang="nl-NL" sz="1600" dirty="0"/>
              <a:t>Verslag uit Stichting Dow Pensioen Fonds - Ad de Kok</a:t>
            </a:r>
          </a:p>
          <a:p>
            <a:pPr fontAlgn="auto">
              <a:defRPr/>
            </a:pPr>
            <a:r>
              <a:rPr lang="nl-NL" sz="1600" dirty="0"/>
              <a:t>Verslag uit het Verantwoordingsorgaan - Stan Bosman</a:t>
            </a:r>
          </a:p>
          <a:p>
            <a:pPr fontAlgn="auto">
              <a:defRPr/>
            </a:pPr>
            <a:r>
              <a:rPr lang="nl-NL" sz="1600" dirty="0"/>
              <a:t>Bestuursverkiezing, aftredend bestuurslid en goedkeuring kandidaat lid</a:t>
            </a:r>
          </a:p>
          <a:p>
            <a:pPr fontAlgn="auto">
              <a:defRPr/>
            </a:pPr>
            <a:r>
              <a:rPr lang="nl-NL" sz="1600" dirty="0"/>
              <a:t>”Jouw bijdrage”</a:t>
            </a:r>
          </a:p>
          <a:p>
            <a:pPr algn="just" fontAlgn="auto">
              <a:defRPr/>
            </a:pPr>
            <a:r>
              <a:rPr lang="nl-NL" sz="1600" dirty="0"/>
              <a:t>Rondvraag</a:t>
            </a:r>
          </a:p>
          <a:p>
            <a:pPr algn="just" fontAlgn="auto">
              <a:defRPr/>
            </a:pPr>
            <a:r>
              <a:rPr lang="nl-NL" sz="1600" dirty="0"/>
              <a:t>Sluiting, waarna “bijpraten bij een rondje van de penningmeester”</a:t>
            </a:r>
          </a:p>
          <a:p>
            <a:pPr algn="ctr" defTabSz="912813" eaLnBrk="1" hangingPunct="1">
              <a:lnSpc>
                <a:spcPct val="80000"/>
              </a:lnSpc>
              <a:buClr>
                <a:srgbClr val="FFFF00"/>
              </a:buClr>
              <a:defRPr/>
            </a:pPr>
            <a:endParaRPr lang="nl-NL" sz="1200" b="1" i="1" dirty="0">
              <a:solidFill>
                <a:srgbClr val="002060"/>
              </a:solidFill>
              <a:ea typeface="ＭＳ Ｐゴシック" pitchFamily="34" charset="-128"/>
            </a:endParaRPr>
          </a:p>
          <a:p>
            <a:pPr marL="1371600" lvl="3" indent="0">
              <a:buNone/>
            </a:pPr>
            <a:r>
              <a:rPr lang="nl-NL" altLang="nl-NL" sz="1800" dirty="0"/>
              <a:t>	 </a:t>
            </a:r>
          </a:p>
        </p:txBody>
      </p:sp>
      <p:sp>
        <p:nvSpPr>
          <p:cNvPr id="12" name="Rectangle 2">
            <a:extLst>
              <a:ext uri="{FF2B5EF4-FFF2-40B4-BE49-F238E27FC236}">
                <a16:creationId xmlns:a16="http://schemas.microsoft.com/office/drawing/2014/main" id="{11D655F9-E144-4E13-95A8-2587ADF67999}"/>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13" name="503637DF-E9BE-4919-A43A-87511A943DC0" descr="4EB045EB-3C6E-4352-BB5D-99D3768CFCE7@lan">
            <a:extLst>
              <a:ext uri="{FF2B5EF4-FFF2-40B4-BE49-F238E27FC236}">
                <a16:creationId xmlns:a16="http://schemas.microsoft.com/office/drawing/2014/main" id="{98782036-26E3-4B45-906C-688F687A18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1253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Tijdelijke aanduiding voor inhoud 2">
            <a:extLst>
              <a:ext uri="{FF2B5EF4-FFF2-40B4-BE49-F238E27FC236}">
                <a16:creationId xmlns:a16="http://schemas.microsoft.com/office/drawing/2014/main" id="{EF90ECE1-2667-4B52-BD33-78A56A7884FC}"/>
              </a:ext>
            </a:extLst>
          </p:cNvPr>
          <p:cNvSpPr>
            <a:spLocks noGrp="1" noChangeArrowheads="1"/>
          </p:cNvSpPr>
          <p:nvPr>
            <p:ph idx="1"/>
          </p:nvPr>
        </p:nvSpPr>
        <p:spPr>
          <a:xfrm>
            <a:off x="323528" y="1700213"/>
            <a:ext cx="8424936" cy="4392487"/>
          </a:xfrm>
        </p:spPr>
        <p:txBody>
          <a:bodyPr/>
          <a:lstStyle/>
          <a:p>
            <a:pPr marL="0" indent="0">
              <a:buNone/>
            </a:pPr>
            <a:r>
              <a:rPr lang="nl-NL" altLang="nl-NL" sz="2200" b="1" dirty="0"/>
              <a:t>Samenwerking Dow en VDG             </a:t>
            </a:r>
          </a:p>
          <a:p>
            <a:pPr marL="360000" indent="-360000">
              <a:spcBef>
                <a:spcPts val="600"/>
              </a:spcBef>
            </a:pPr>
            <a:r>
              <a:rPr lang="nl-NL" altLang="nl-NL" sz="2200" dirty="0"/>
              <a:t>2 vertegenwoordigers van de gepensioneerden in Stichting Dow Pensioenfonds</a:t>
            </a:r>
          </a:p>
          <a:p>
            <a:pPr marL="360000" indent="-360000">
              <a:spcBef>
                <a:spcPts val="600"/>
              </a:spcBef>
            </a:pPr>
            <a:r>
              <a:rPr lang="nl-NL" altLang="nl-NL" sz="2200" dirty="0"/>
              <a:t>1 vertegenwoordiger van de gepensioneerden in het Verantwoordings Orgaan</a:t>
            </a:r>
          </a:p>
          <a:p>
            <a:pPr marL="360000" indent="-360000">
              <a:spcBef>
                <a:spcPts val="600"/>
              </a:spcBef>
            </a:pPr>
            <a:r>
              <a:rPr lang="nl-NL" altLang="nl-NL" sz="2200" dirty="0"/>
              <a:t>1 bestuurslid als vertegenwoordiger van de VDG in het Verantwoordings Orgaan</a:t>
            </a:r>
          </a:p>
          <a:p>
            <a:pPr marL="360000" indent="-360000">
              <a:spcBef>
                <a:spcPts val="600"/>
              </a:spcBef>
            </a:pPr>
            <a:r>
              <a:rPr lang="nl-NL" altLang="nl-NL" sz="2200" dirty="0"/>
              <a:t>1 bestuurslid in de OR verzekeringscommissie</a:t>
            </a:r>
          </a:p>
          <a:p>
            <a:pPr marL="360000" indent="-360000">
              <a:spcBef>
                <a:spcPts val="600"/>
              </a:spcBef>
            </a:pPr>
            <a:r>
              <a:rPr lang="nl-NL" altLang="nl-NL" sz="2200" dirty="0"/>
              <a:t>1 bestuurslid in de OR pensioencommissie</a:t>
            </a:r>
          </a:p>
          <a:p>
            <a:pPr marL="360000" indent="-360000">
              <a:spcBef>
                <a:spcPts val="600"/>
              </a:spcBef>
            </a:pPr>
            <a:r>
              <a:rPr lang="nl-NL" altLang="nl-NL" sz="2200" dirty="0"/>
              <a:t>2 x overleg met Dow management</a:t>
            </a:r>
          </a:p>
          <a:p>
            <a:pPr marL="360000" indent="-360000">
              <a:spcBef>
                <a:spcPts val="600"/>
              </a:spcBef>
            </a:pPr>
            <a:r>
              <a:rPr lang="nl-NL" altLang="nl-NL" sz="2200" dirty="0"/>
              <a:t>1 x overleg met de manager van het Pensioenbureau</a:t>
            </a:r>
          </a:p>
          <a:p>
            <a:pPr marL="360000" indent="-360000">
              <a:spcBef>
                <a:spcPts val="600"/>
              </a:spcBef>
            </a:pPr>
            <a:r>
              <a:rPr lang="nl-NL" altLang="nl-NL" sz="2200" dirty="0"/>
              <a:t>1 x overleg met de voorzitter van de Ondernemingsraad</a:t>
            </a:r>
          </a:p>
          <a:p>
            <a:endParaRPr lang="nl-NL" altLang="nl-NL" sz="2400" dirty="0"/>
          </a:p>
          <a:p>
            <a:pPr marL="0" indent="0">
              <a:buNone/>
            </a:pPr>
            <a:r>
              <a:rPr lang="nl-NL" altLang="nl-NL" sz="2400" dirty="0"/>
              <a:t>         </a:t>
            </a:r>
          </a:p>
          <a:p>
            <a:endParaRPr lang="nl-NL" altLang="nl-NL" sz="1600" b="1" dirty="0"/>
          </a:p>
        </p:txBody>
      </p:sp>
      <p:sp>
        <p:nvSpPr>
          <p:cNvPr id="6" name="Rectangle 2">
            <a:extLst>
              <a:ext uri="{FF2B5EF4-FFF2-40B4-BE49-F238E27FC236}">
                <a16:creationId xmlns:a16="http://schemas.microsoft.com/office/drawing/2014/main" id="{847404DA-9448-430C-ABA6-3AD721AD9C1D}"/>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22D76F46-01D9-48EA-96B1-E765A4E3C3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323528" y="1503610"/>
            <a:ext cx="8229600" cy="4525963"/>
          </a:xfrm>
        </p:spPr>
        <p:txBody>
          <a:bodyPr/>
          <a:lstStyle/>
          <a:p>
            <a:pPr lvl="3">
              <a:buNone/>
            </a:pPr>
            <a:r>
              <a:rPr lang="nl-NL" altLang="nl-NL" dirty="0"/>
              <a:t>	</a:t>
            </a:r>
          </a:p>
          <a:p>
            <a:pPr lvl="3">
              <a:buNone/>
            </a:pPr>
            <a:endParaRPr lang="nl-NL" altLang="nl-NL" dirty="0"/>
          </a:p>
          <a:p>
            <a:pPr lvl="3">
              <a:buNone/>
            </a:pPr>
            <a:endParaRPr lang="nl-NL" altLang="nl-NL" dirty="0"/>
          </a:p>
          <a:p>
            <a:pPr marL="0" lvl="3" indent="0" algn="ctr">
              <a:buNone/>
            </a:pPr>
            <a:r>
              <a:rPr lang="nl-NL" altLang="nl-NL" sz="3200" b="1" dirty="0">
                <a:solidFill>
                  <a:srgbClr val="002060"/>
                </a:solidFill>
              </a:rPr>
              <a:t>Gastspreker</a:t>
            </a:r>
          </a:p>
          <a:p>
            <a:pPr marL="0" lvl="3" indent="0" algn="ctr">
              <a:buNone/>
            </a:pPr>
            <a:r>
              <a:rPr lang="en-US" altLang="nl-NL" sz="2400" b="1" dirty="0">
                <a:solidFill>
                  <a:srgbClr val="002060"/>
                </a:solidFill>
              </a:rPr>
              <a:t>President Dow Benelux and</a:t>
            </a:r>
          </a:p>
          <a:p>
            <a:pPr marL="0" lvl="3" indent="0" algn="ctr">
              <a:buNone/>
            </a:pPr>
            <a:r>
              <a:rPr lang="en-US" sz="2400" b="1" dirty="0">
                <a:solidFill>
                  <a:srgbClr val="002060"/>
                </a:solidFill>
              </a:rPr>
              <a:t>Chairman of the Board Dow Benelux </a:t>
            </a:r>
            <a:endParaRPr lang="en-US" altLang="nl-NL" sz="2400" b="1" dirty="0">
              <a:solidFill>
                <a:srgbClr val="002060"/>
              </a:solidFill>
            </a:endParaRPr>
          </a:p>
          <a:p>
            <a:pPr marL="0" lvl="3" indent="0" algn="ctr">
              <a:buNone/>
            </a:pPr>
            <a:r>
              <a:rPr lang="nl-NL" altLang="nl-NL" sz="3200" b="1" i="1" dirty="0">
                <a:solidFill>
                  <a:srgbClr val="002060"/>
                </a:solidFill>
              </a:rPr>
              <a:t>Anton van Beek</a:t>
            </a:r>
          </a:p>
          <a:p>
            <a:pPr lvl="3">
              <a:buNone/>
            </a:pPr>
            <a:r>
              <a:rPr lang="nl-NL" altLang="nl-NL" dirty="0"/>
              <a:t>              	</a:t>
            </a:r>
          </a:p>
        </p:txBody>
      </p:sp>
      <p:sp>
        <p:nvSpPr>
          <p:cNvPr id="6" name="Rectangle 2">
            <a:extLst>
              <a:ext uri="{FF2B5EF4-FFF2-40B4-BE49-F238E27FC236}">
                <a16:creationId xmlns:a16="http://schemas.microsoft.com/office/drawing/2014/main" id="{D40DD055-3685-4257-9DF0-FAA5518E7524}"/>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FC736DB0-054D-4D19-BBCA-FD27FF7B9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7338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323528" y="1856714"/>
            <a:ext cx="8229600" cy="4525963"/>
          </a:xfrm>
        </p:spPr>
        <p:txBody>
          <a:bodyPr/>
          <a:lstStyle/>
          <a:p>
            <a:pPr lvl="3">
              <a:buNone/>
            </a:pPr>
            <a:r>
              <a:rPr lang="nl-NL" altLang="nl-NL" dirty="0"/>
              <a:t>	</a:t>
            </a:r>
          </a:p>
          <a:p>
            <a:pPr marL="0" lvl="3" indent="0">
              <a:buNone/>
            </a:pPr>
            <a:endParaRPr lang="nl-NL" altLang="nl-NL" dirty="0"/>
          </a:p>
          <a:p>
            <a:pPr marL="0" lvl="1" indent="0" algn="ctr">
              <a:buNone/>
            </a:pPr>
            <a:r>
              <a:rPr lang="nl-NL" altLang="nl-NL" sz="3200" b="1" dirty="0">
                <a:solidFill>
                  <a:srgbClr val="002060"/>
                </a:solidFill>
              </a:rPr>
              <a:t>Gastspreker </a:t>
            </a:r>
          </a:p>
          <a:p>
            <a:pPr marL="0" lvl="1" indent="0" algn="ctr">
              <a:buNone/>
            </a:pPr>
            <a:r>
              <a:rPr lang="nl-NL" altLang="nl-NL" sz="2400" b="1" dirty="0">
                <a:solidFill>
                  <a:srgbClr val="002060"/>
                </a:solidFill>
              </a:rPr>
              <a:t>Bedrijfsarts Dow Benelux</a:t>
            </a:r>
          </a:p>
          <a:p>
            <a:pPr marL="0" lvl="1" indent="0" algn="ctr">
              <a:buNone/>
            </a:pPr>
            <a:r>
              <a:rPr lang="nl-NL" altLang="nl-NL" sz="2400" b="1" dirty="0">
                <a:solidFill>
                  <a:srgbClr val="002060"/>
                </a:solidFill>
              </a:rPr>
              <a:t>Voorzitter van het Dow Voorzieningsfonds</a:t>
            </a:r>
          </a:p>
          <a:p>
            <a:pPr marL="0" lvl="1" indent="0" algn="ctr">
              <a:buNone/>
            </a:pPr>
            <a:r>
              <a:rPr lang="nl-NL" altLang="nl-NL" sz="3200" b="1" i="1" dirty="0">
                <a:solidFill>
                  <a:srgbClr val="002060"/>
                </a:solidFill>
              </a:rPr>
              <a:t>Albert Eggermont</a:t>
            </a:r>
            <a:endParaRPr lang="nl-NL" altLang="nl-NL" sz="3200" i="1" dirty="0">
              <a:solidFill>
                <a:srgbClr val="002060"/>
              </a:solidFill>
            </a:endParaRPr>
          </a:p>
        </p:txBody>
      </p:sp>
      <p:sp>
        <p:nvSpPr>
          <p:cNvPr id="6" name="Rectangle 2">
            <a:extLst>
              <a:ext uri="{FF2B5EF4-FFF2-40B4-BE49-F238E27FC236}">
                <a16:creationId xmlns:a16="http://schemas.microsoft.com/office/drawing/2014/main" id="{9113D1DE-AA4D-492A-B1C1-0B36444FDB75}"/>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52480586-2DF5-4AA4-8753-FA35F22386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9370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Tijdelijke aanduiding voor inhoud 2">
            <a:extLst>
              <a:ext uri="{FF2B5EF4-FFF2-40B4-BE49-F238E27FC236}">
                <a16:creationId xmlns:a16="http://schemas.microsoft.com/office/drawing/2014/main" id="{EF90ECE1-2667-4B52-BD33-78A56A7884FC}"/>
              </a:ext>
            </a:extLst>
          </p:cNvPr>
          <p:cNvSpPr>
            <a:spLocks noGrp="1" noChangeArrowheads="1"/>
          </p:cNvSpPr>
          <p:nvPr>
            <p:ph idx="1"/>
          </p:nvPr>
        </p:nvSpPr>
        <p:spPr>
          <a:xfrm>
            <a:off x="323528" y="1484785"/>
            <a:ext cx="8424936" cy="4392487"/>
          </a:xfrm>
        </p:spPr>
        <p:txBody>
          <a:bodyPr/>
          <a:lstStyle/>
          <a:p>
            <a:pPr lvl="2">
              <a:buNone/>
            </a:pPr>
            <a:endParaRPr lang="nl-NL" altLang="nl-NL" sz="3200" b="1" dirty="0"/>
          </a:p>
          <a:p>
            <a:pPr lvl="2" algn="ctr">
              <a:buNone/>
            </a:pPr>
            <a:endParaRPr lang="nl-NL" altLang="nl-NL" sz="3200" b="1" dirty="0"/>
          </a:p>
          <a:p>
            <a:pPr marL="0" indent="0" algn="ctr">
              <a:buNone/>
            </a:pPr>
            <a:r>
              <a:rPr lang="nl-NL" altLang="nl-NL" b="1" dirty="0">
                <a:solidFill>
                  <a:srgbClr val="002060"/>
                </a:solidFill>
              </a:rPr>
              <a:t>Financieel Jaarverslag 2019</a:t>
            </a:r>
          </a:p>
          <a:p>
            <a:pPr marL="0" indent="0" algn="ctr">
              <a:buNone/>
            </a:pPr>
            <a:r>
              <a:rPr lang="nl-NL" altLang="nl-NL" sz="2400" b="1" dirty="0">
                <a:solidFill>
                  <a:srgbClr val="002060"/>
                </a:solidFill>
              </a:rPr>
              <a:t>Penningmeester</a:t>
            </a:r>
          </a:p>
          <a:p>
            <a:pPr marL="0" indent="0" algn="ctr">
              <a:buNone/>
            </a:pPr>
            <a:r>
              <a:rPr lang="nl-NL" altLang="nl-NL" b="1" i="1" dirty="0">
                <a:solidFill>
                  <a:srgbClr val="002060"/>
                </a:solidFill>
              </a:rPr>
              <a:t>Ineke Korst</a:t>
            </a:r>
            <a:endParaRPr lang="nl-NL" b="1" i="1" dirty="0">
              <a:solidFill>
                <a:srgbClr val="002060"/>
              </a:solidFill>
            </a:endParaRPr>
          </a:p>
          <a:p>
            <a:endParaRPr lang="nl-NL" altLang="nl-NL" sz="1600" b="1" dirty="0"/>
          </a:p>
        </p:txBody>
      </p:sp>
      <p:sp>
        <p:nvSpPr>
          <p:cNvPr id="6" name="Rectangle 2">
            <a:extLst>
              <a:ext uri="{FF2B5EF4-FFF2-40B4-BE49-F238E27FC236}">
                <a16:creationId xmlns:a16="http://schemas.microsoft.com/office/drawing/2014/main" id="{AF80D449-5D2F-4598-858F-458C9DBC81C1}"/>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07D955AF-26F2-4AFE-9F2C-908E0D3A1F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5491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jdelijke aanduiding voor inhoud 2">
            <a:extLst>
              <a:ext uri="{FF2B5EF4-FFF2-40B4-BE49-F238E27FC236}">
                <a16:creationId xmlns:a16="http://schemas.microsoft.com/office/drawing/2014/main" id="{8EB92EFC-911F-4AC4-B5B8-C43AA3715FEB}"/>
              </a:ext>
            </a:extLst>
          </p:cNvPr>
          <p:cNvSpPr>
            <a:spLocks noGrp="1" noChangeArrowheads="1"/>
          </p:cNvSpPr>
          <p:nvPr>
            <p:ph idx="1"/>
          </p:nvPr>
        </p:nvSpPr>
        <p:spPr>
          <a:xfrm>
            <a:off x="457200" y="2060575"/>
            <a:ext cx="8229600" cy="2736850"/>
          </a:xfrm>
        </p:spPr>
        <p:txBody>
          <a:bodyPr/>
          <a:lstStyle/>
          <a:p>
            <a:endParaRPr lang="nl-NL" altLang="nl-NL" dirty="0"/>
          </a:p>
          <a:p>
            <a:pPr marL="1371600" lvl="3" indent="0">
              <a:buFontTx/>
              <a:buNone/>
            </a:pPr>
            <a:r>
              <a:rPr lang="nl-NL" altLang="nl-NL" sz="2800" dirty="0"/>
              <a:t>	</a:t>
            </a:r>
          </a:p>
        </p:txBody>
      </p:sp>
      <p:graphicFrame>
        <p:nvGraphicFramePr>
          <p:cNvPr id="5" name="Object 4">
            <a:extLst>
              <a:ext uri="{FF2B5EF4-FFF2-40B4-BE49-F238E27FC236}">
                <a16:creationId xmlns:a16="http://schemas.microsoft.com/office/drawing/2014/main" id="{036E1018-7FB4-40FF-A38C-3986ABBDD18A}"/>
              </a:ext>
            </a:extLst>
          </p:cNvPr>
          <p:cNvGraphicFramePr>
            <a:graphicFrameLocks noChangeAspect="1"/>
          </p:cNvGraphicFramePr>
          <p:nvPr>
            <p:extLst>
              <p:ext uri="{D42A27DB-BD31-4B8C-83A1-F6EECF244321}">
                <p14:modId xmlns:p14="http://schemas.microsoft.com/office/powerpoint/2010/main" val="26444146"/>
              </p:ext>
            </p:extLst>
          </p:nvPr>
        </p:nvGraphicFramePr>
        <p:xfrm>
          <a:off x="323528" y="1183102"/>
          <a:ext cx="8363272" cy="5558037"/>
        </p:xfrm>
        <a:graphic>
          <a:graphicData uri="http://schemas.openxmlformats.org/presentationml/2006/ole">
            <mc:AlternateContent xmlns:mc="http://schemas.openxmlformats.org/markup-compatibility/2006">
              <mc:Choice xmlns:v="urn:schemas-microsoft-com:vml" Requires="v">
                <p:oleObj spid="_x0000_s1045" name="Worksheet" r:id="rId4" imgW="8102748" imgH="5384917" progId="Excel.Sheet.12">
                  <p:embed/>
                </p:oleObj>
              </mc:Choice>
              <mc:Fallback>
                <p:oleObj name="Worksheet" r:id="rId4" imgW="8102748" imgH="5384917" progId="Excel.Sheet.12">
                  <p:embed/>
                  <p:pic>
                    <p:nvPicPr>
                      <p:cNvPr id="5" name="Object 4">
                        <a:extLst>
                          <a:ext uri="{FF2B5EF4-FFF2-40B4-BE49-F238E27FC236}">
                            <a16:creationId xmlns:a16="http://schemas.microsoft.com/office/drawing/2014/main" id="{036E1018-7FB4-40FF-A38C-3986ABBDD18A}"/>
                          </a:ext>
                        </a:extLst>
                      </p:cNvPr>
                      <p:cNvPicPr/>
                      <p:nvPr/>
                    </p:nvPicPr>
                    <p:blipFill>
                      <a:blip r:embed="rId5"/>
                      <a:stretch>
                        <a:fillRect/>
                      </a:stretch>
                    </p:blipFill>
                    <p:spPr>
                      <a:xfrm>
                        <a:off x="323528" y="1183102"/>
                        <a:ext cx="8363272" cy="5558037"/>
                      </a:xfrm>
                      <a:prstGeom prst="rect">
                        <a:avLst/>
                      </a:prstGeom>
                    </p:spPr>
                  </p:pic>
                </p:oleObj>
              </mc:Fallback>
            </mc:AlternateContent>
          </a:graphicData>
        </a:graphic>
      </p:graphicFrame>
      <p:sp>
        <p:nvSpPr>
          <p:cNvPr id="7" name="Rectangle 2">
            <a:extLst>
              <a:ext uri="{FF2B5EF4-FFF2-40B4-BE49-F238E27FC236}">
                <a16:creationId xmlns:a16="http://schemas.microsoft.com/office/drawing/2014/main" id="{ED365455-BA77-4872-911C-C4F1EB029508}"/>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8" name="503637DF-E9BE-4919-A43A-87511A943DC0" descr="4EB045EB-3C6E-4352-BB5D-99D3768CFCE7@lan">
            <a:extLst>
              <a:ext uri="{FF2B5EF4-FFF2-40B4-BE49-F238E27FC236}">
                <a16:creationId xmlns:a16="http://schemas.microsoft.com/office/drawing/2014/main" id="{CD16E1D8-45F9-40F9-9B48-0B396924BE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3">
            <a:extLst>
              <a:ext uri="{FF2B5EF4-FFF2-40B4-BE49-F238E27FC236}">
                <a16:creationId xmlns:a16="http://schemas.microsoft.com/office/drawing/2014/main" id="{428133CA-7FBE-4670-841F-156D709D4E76}"/>
              </a:ext>
            </a:extLst>
          </p:cNvPr>
          <p:cNvSpPr>
            <a:spLocks noGrp="1" noChangeArrowheads="1"/>
          </p:cNvSpPr>
          <p:nvPr>
            <p:ph type="body" idx="1"/>
          </p:nvPr>
        </p:nvSpPr>
        <p:spPr>
          <a:xfrm>
            <a:off x="468313" y="2708275"/>
            <a:ext cx="8229600" cy="2233613"/>
          </a:xfrm>
        </p:spPr>
        <p:txBody>
          <a:bodyPr/>
          <a:lstStyle/>
          <a:p>
            <a:pPr lvl="3" eaLnBrk="1" hangingPunct="1">
              <a:buFontTx/>
              <a:buNone/>
            </a:pPr>
            <a:r>
              <a:rPr lang="nl-NL" altLang="nl-NL" sz="1600" dirty="0"/>
              <a:t>			</a:t>
            </a:r>
            <a:endParaRPr lang="nl-NL" altLang="nl-NL" sz="3200" dirty="0">
              <a:solidFill>
                <a:srgbClr val="002060"/>
              </a:solidFill>
            </a:endParaRPr>
          </a:p>
        </p:txBody>
      </p:sp>
      <p:sp>
        <p:nvSpPr>
          <p:cNvPr id="8" name="Rectangle 2">
            <a:extLst>
              <a:ext uri="{FF2B5EF4-FFF2-40B4-BE49-F238E27FC236}">
                <a16:creationId xmlns:a16="http://schemas.microsoft.com/office/drawing/2014/main" id="{5F7ECDAD-19E2-482C-8799-383612B261BE}"/>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9" name="503637DF-E9BE-4919-A43A-87511A943DC0" descr="4EB045EB-3C6E-4352-BB5D-99D3768CFCE7@lan">
            <a:extLst>
              <a:ext uri="{FF2B5EF4-FFF2-40B4-BE49-F238E27FC236}">
                <a16:creationId xmlns:a16="http://schemas.microsoft.com/office/drawing/2014/main" id="{82D6531E-9B6B-4049-AE97-B2C0A02F84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Object 2">
            <a:extLst>
              <a:ext uri="{FF2B5EF4-FFF2-40B4-BE49-F238E27FC236}">
                <a16:creationId xmlns:a16="http://schemas.microsoft.com/office/drawing/2014/main" id="{D63AA0FD-E402-4C76-BA98-736F7AB9E093}"/>
              </a:ext>
            </a:extLst>
          </p:cNvPr>
          <p:cNvGraphicFramePr>
            <a:graphicFrameLocks noChangeAspect="1"/>
          </p:cNvGraphicFramePr>
          <p:nvPr>
            <p:extLst>
              <p:ext uri="{D42A27DB-BD31-4B8C-83A1-F6EECF244321}">
                <p14:modId xmlns:p14="http://schemas.microsoft.com/office/powerpoint/2010/main" val="80555036"/>
              </p:ext>
            </p:extLst>
          </p:nvPr>
        </p:nvGraphicFramePr>
        <p:xfrm>
          <a:off x="248993" y="1621684"/>
          <a:ext cx="8806897" cy="2527396"/>
        </p:xfrm>
        <a:graphic>
          <a:graphicData uri="http://schemas.openxmlformats.org/presentationml/2006/ole">
            <mc:AlternateContent xmlns:mc="http://schemas.openxmlformats.org/markup-compatibility/2006">
              <mc:Choice xmlns:v="urn:schemas-microsoft-com:vml" Requires="v">
                <p:oleObj spid="_x0000_s2061" name="Worksheet" r:id="rId5" imgW="9956800" imgH="2857368" progId="Excel.Sheet.12">
                  <p:embed/>
                </p:oleObj>
              </mc:Choice>
              <mc:Fallback>
                <p:oleObj name="Worksheet" r:id="rId5" imgW="9956800" imgH="2857368" progId="Excel.Sheet.12">
                  <p:embed/>
                  <p:pic>
                    <p:nvPicPr>
                      <p:cNvPr id="0" name=""/>
                      <p:cNvPicPr/>
                      <p:nvPr/>
                    </p:nvPicPr>
                    <p:blipFill>
                      <a:blip r:embed="rId6"/>
                      <a:stretch>
                        <a:fillRect/>
                      </a:stretch>
                    </p:blipFill>
                    <p:spPr>
                      <a:xfrm>
                        <a:off x="248993" y="1621684"/>
                        <a:ext cx="8806897" cy="2527396"/>
                      </a:xfrm>
                      <a:prstGeom prst="rect">
                        <a:avLst/>
                      </a:prstGeom>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3048E06-B3F4-40B8-8022-FB0C97B3334C}"/>
              </a:ext>
            </a:extLst>
          </p:cNvPr>
          <p:cNvSpPr>
            <a:spLocks noGrp="1"/>
          </p:cNvSpPr>
          <p:nvPr>
            <p:ph idx="1"/>
          </p:nvPr>
        </p:nvSpPr>
        <p:spPr>
          <a:xfrm>
            <a:off x="457200" y="2205038"/>
            <a:ext cx="8229600" cy="3168650"/>
          </a:xfrm>
        </p:spPr>
        <p:txBody>
          <a:bodyPr/>
          <a:lstStyle/>
          <a:p>
            <a:pPr marL="608013" indent="-608013" defTabSz="912813" eaLnBrk="1" hangingPunct="1">
              <a:buClr>
                <a:srgbClr val="FFFF00"/>
              </a:buClr>
              <a:buFont typeface="Wingdings" pitchFamily="2" charset="2"/>
              <a:buNone/>
              <a:defRPr/>
            </a:pPr>
            <a:r>
              <a:rPr lang="nl-NL" b="1" i="1" dirty="0">
                <a:solidFill>
                  <a:srgbClr val="00B0F0"/>
                </a:solidFill>
              </a:rPr>
              <a:t>	</a:t>
            </a:r>
            <a:r>
              <a:rPr lang="nl-NL" b="1" dirty="0">
                <a:solidFill>
                  <a:srgbClr val="002060"/>
                </a:solidFill>
              </a:rPr>
              <a:t>Verslag kascontrolecommissie</a:t>
            </a:r>
          </a:p>
          <a:p>
            <a:pPr marL="608013" indent="-608013" defTabSz="912813" eaLnBrk="1" hangingPunct="1">
              <a:buClr>
                <a:srgbClr val="FFFF00"/>
              </a:buClr>
              <a:buFont typeface="Wingdings" pitchFamily="2" charset="2"/>
              <a:buNone/>
              <a:defRPr/>
            </a:pPr>
            <a:endParaRPr lang="nl-NL" b="1" i="1" dirty="0">
              <a:solidFill>
                <a:srgbClr val="002060"/>
              </a:solidFill>
            </a:endParaRPr>
          </a:p>
          <a:p>
            <a:pPr marL="457200" lvl="1" indent="0" defTabSz="912813" eaLnBrk="1" hangingPunct="1">
              <a:buFontTx/>
              <a:buNone/>
              <a:defRPr/>
            </a:pPr>
            <a:r>
              <a:rPr lang="nl-NL" b="1" i="1" dirty="0">
                <a:solidFill>
                  <a:srgbClr val="002060"/>
                </a:solidFill>
              </a:rPr>
              <a:t>		David Kasse</a:t>
            </a:r>
          </a:p>
          <a:p>
            <a:pPr marL="457200" lvl="1" indent="0" defTabSz="912813" eaLnBrk="1" hangingPunct="1">
              <a:buFontTx/>
              <a:buNone/>
              <a:defRPr/>
            </a:pPr>
            <a:r>
              <a:rPr lang="nl-NL" b="1" i="1" dirty="0">
                <a:solidFill>
                  <a:srgbClr val="002060"/>
                </a:solidFill>
              </a:rPr>
              <a:t>		Ruud Lie	</a:t>
            </a:r>
            <a:r>
              <a:rPr lang="nl-NL" i="1" dirty="0">
                <a:solidFill>
                  <a:srgbClr val="002060"/>
                </a:solidFill>
              </a:rPr>
              <a:t>		</a:t>
            </a:r>
          </a:p>
          <a:p>
            <a:pPr marL="608013" indent="-608013" defTabSz="912813" eaLnBrk="1" hangingPunct="1">
              <a:buFont typeface="Wingdings" pitchFamily="2" charset="2"/>
              <a:buNone/>
              <a:defRPr/>
            </a:pPr>
            <a:endParaRPr lang="nl-NL" b="1" i="1" dirty="0">
              <a:solidFill>
                <a:srgbClr val="FFFF00"/>
              </a:solidFill>
            </a:endParaRPr>
          </a:p>
          <a:p>
            <a:pPr marL="114300" indent="0">
              <a:buFontTx/>
              <a:buNone/>
              <a:defRPr/>
            </a:pPr>
            <a:endParaRPr lang="nl-NL" b="1" i="1" dirty="0">
              <a:solidFill>
                <a:srgbClr val="00B0F0"/>
              </a:solidFill>
              <a:ea typeface="ＭＳ Ｐゴシック" pitchFamily="34" charset="-128"/>
            </a:endParaRPr>
          </a:p>
        </p:txBody>
      </p:sp>
      <p:pic>
        <p:nvPicPr>
          <p:cNvPr id="10246" name="Tijdelijke aanduiding voor inhoud 1" descr="... , Währung, &lt;strong&gt;Geld&lt;/strong&gt;, Kredit - Kostenloses Bild auf Pixabay - 150091">
            <a:extLst>
              <a:ext uri="{FF2B5EF4-FFF2-40B4-BE49-F238E27FC236}">
                <a16:creationId xmlns:a16="http://schemas.microsoft.com/office/drawing/2014/main" id="{71B27C06-813B-48F7-BC09-BAFFF086467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81663" y="3927475"/>
            <a:ext cx="3024187"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1A757A10-0563-4D05-AA02-D7D6578B4955}"/>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8" name="503637DF-E9BE-4919-A43A-87511A943DC0" descr="4EB045EB-3C6E-4352-BB5D-99D3768CFCE7@lan">
            <a:extLst>
              <a:ext uri="{FF2B5EF4-FFF2-40B4-BE49-F238E27FC236}">
                <a16:creationId xmlns:a16="http://schemas.microsoft.com/office/drawing/2014/main" id="{CE9A9E39-4030-46FF-8FC7-D7E5B3B659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887174C-32D9-428D-9336-3E973F5688EF}"/>
              </a:ext>
            </a:extLst>
          </p:cNvPr>
          <p:cNvSpPr>
            <a:spLocks noGrp="1"/>
          </p:cNvSpPr>
          <p:nvPr>
            <p:ph idx="1"/>
          </p:nvPr>
        </p:nvSpPr>
        <p:spPr>
          <a:xfrm>
            <a:off x="323528" y="1366857"/>
            <a:ext cx="8229600" cy="3773016"/>
          </a:xfrm>
        </p:spPr>
        <p:txBody>
          <a:bodyPr/>
          <a:lstStyle/>
          <a:p>
            <a:pPr marL="0" indent="0">
              <a:buNone/>
            </a:pPr>
            <a:r>
              <a:rPr lang="nl-NL" sz="2400" b="1" dirty="0"/>
              <a:t>Verklaring kascommissie 2019</a:t>
            </a:r>
          </a:p>
          <a:p>
            <a:pPr marL="0" indent="0">
              <a:buNone/>
            </a:pPr>
            <a:r>
              <a:rPr lang="nl-NL" sz="2400" dirty="0"/>
              <a:t>Ondergetekenden: De heren R. Lie en D. Kasse </a:t>
            </a:r>
          </a:p>
          <a:p>
            <a:r>
              <a:rPr lang="nl-NL" sz="2400" dirty="0"/>
              <a:t>Verklaren hierbij alle stukken en bescheiden, betrekking hebbende op de financiële administratie over het jaar 2019 van de Vereniging Dow Gepensioneerden, gevestigd in de gemeente Terneuzen op woensdag 29 januari 2020, te hebben gecontroleerd en akkoord bevonden.</a:t>
            </a:r>
          </a:p>
          <a:p>
            <a:r>
              <a:rPr lang="nl-NL" sz="2400" dirty="0"/>
              <a:t>De kascommissie verzoekt de vergadering om de penningmeester en het bestuur decharge te verlenen voor het gevoerde financiële beleid over het jaar 2019.</a:t>
            </a:r>
          </a:p>
          <a:p>
            <a:pPr marL="0" indent="0">
              <a:buNone/>
            </a:pPr>
            <a:r>
              <a:rPr lang="nl-NL" sz="2400" dirty="0"/>
              <a:t> Terneuzen, 29 januari 2020</a:t>
            </a:r>
          </a:p>
          <a:p>
            <a:pPr marL="0" indent="0">
              <a:buNone/>
            </a:pPr>
            <a:r>
              <a:rPr lang="nl-NL" sz="2400" dirty="0"/>
              <a:t>	R. Lie                               D. Kasse</a:t>
            </a:r>
          </a:p>
        </p:txBody>
      </p:sp>
      <p:sp>
        <p:nvSpPr>
          <p:cNvPr id="7" name="Rectangle 2">
            <a:extLst>
              <a:ext uri="{FF2B5EF4-FFF2-40B4-BE49-F238E27FC236}">
                <a16:creationId xmlns:a16="http://schemas.microsoft.com/office/drawing/2014/main" id="{EA5972C1-0852-40A2-9BA5-8656936844A1}"/>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8" name="503637DF-E9BE-4919-A43A-87511A943DC0" descr="4EB045EB-3C6E-4352-BB5D-99D3768CFCE7@lan">
            <a:extLst>
              <a:ext uri="{FF2B5EF4-FFF2-40B4-BE49-F238E27FC236}">
                <a16:creationId xmlns:a16="http://schemas.microsoft.com/office/drawing/2014/main" id="{8FFBF2A9-C1A9-4F97-B46F-FFC7D3E467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89392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F4567D0-BB68-469F-B8BA-C4BF4BFA9D19}"/>
              </a:ext>
            </a:extLst>
          </p:cNvPr>
          <p:cNvSpPr>
            <a:spLocks noGrp="1"/>
          </p:cNvSpPr>
          <p:nvPr>
            <p:ph idx="1"/>
          </p:nvPr>
        </p:nvSpPr>
        <p:spPr>
          <a:xfrm>
            <a:off x="457200" y="2205038"/>
            <a:ext cx="8229600" cy="2592387"/>
          </a:xfrm>
        </p:spPr>
        <p:txBody>
          <a:bodyPr/>
          <a:lstStyle/>
          <a:p>
            <a:pPr>
              <a:defRPr/>
            </a:pPr>
            <a:endParaRPr lang="nl-NL" dirty="0"/>
          </a:p>
          <a:p>
            <a:pPr marL="114300" indent="0">
              <a:buFontTx/>
              <a:buNone/>
              <a:defRPr/>
            </a:pPr>
            <a:r>
              <a:rPr lang="nl-NL" b="1" dirty="0">
                <a:solidFill>
                  <a:srgbClr val="002060"/>
                </a:solidFill>
                <a:ea typeface="ＭＳ Ｐゴシック" pitchFamily="34" charset="-128"/>
              </a:rPr>
              <a:t>Verkiezing kascontrolecommissie 2020</a:t>
            </a:r>
          </a:p>
        </p:txBody>
      </p:sp>
      <p:sp>
        <p:nvSpPr>
          <p:cNvPr id="6" name="Rectangle 2">
            <a:extLst>
              <a:ext uri="{FF2B5EF4-FFF2-40B4-BE49-F238E27FC236}">
                <a16:creationId xmlns:a16="http://schemas.microsoft.com/office/drawing/2014/main" id="{76BBE5EB-0CFF-4A56-9A6A-AC86D4D4D3FB}"/>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BEA2CC4B-A63D-4BFD-A6AA-4E49622F9F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jdelijke aanduiding voor inhoud 2">
            <a:extLst>
              <a:ext uri="{FF2B5EF4-FFF2-40B4-BE49-F238E27FC236}">
                <a16:creationId xmlns:a16="http://schemas.microsoft.com/office/drawing/2014/main" id="{C47F842A-E99B-4592-88F9-F52F58375865}"/>
              </a:ext>
            </a:extLst>
          </p:cNvPr>
          <p:cNvSpPr>
            <a:spLocks noGrp="1" noChangeArrowheads="1"/>
          </p:cNvSpPr>
          <p:nvPr>
            <p:ph idx="1"/>
          </p:nvPr>
        </p:nvSpPr>
        <p:spPr>
          <a:xfrm>
            <a:off x="457200" y="2060575"/>
            <a:ext cx="8229600" cy="2736850"/>
          </a:xfrm>
        </p:spPr>
        <p:txBody>
          <a:bodyPr/>
          <a:lstStyle/>
          <a:p>
            <a:endParaRPr lang="nl-NL" altLang="nl-NL" dirty="0"/>
          </a:p>
          <a:p>
            <a:pPr marL="1371600" lvl="3" indent="0">
              <a:buFontTx/>
              <a:buNone/>
            </a:pPr>
            <a:r>
              <a:rPr lang="nl-NL" altLang="nl-NL" sz="2800" dirty="0"/>
              <a:t>	</a:t>
            </a:r>
          </a:p>
        </p:txBody>
      </p:sp>
      <p:sp>
        <p:nvSpPr>
          <p:cNvPr id="7" name="Rectangle 2">
            <a:extLst>
              <a:ext uri="{FF2B5EF4-FFF2-40B4-BE49-F238E27FC236}">
                <a16:creationId xmlns:a16="http://schemas.microsoft.com/office/drawing/2014/main" id="{A0D6941E-FE8A-4377-90EB-9AEBB43F21FF}"/>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8" name="503637DF-E9BE-4919-A43A-87511A943DC0" descr="4EB045EB-3C6E-4352-BB5D-99D3768CFCE7@lan">
            <a:extLst>
              <a:ext uri="{FF2B5EF4-FFF2-40B4-BE49-F238E27FC236}">
                <a16:creationId xmlns:a16="http://schemas.microsoft.com/office/drawing/2014/main" id="{B14791F3-FE58-4D8D-AAE8-87ADF5B254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Object 4">
            <a:extLst>
              <a:ext uri="{FF2B5EF4-FFF2-40B4-BE49-F238E27FC236}">
                <a16:creationId xmlns:a16="http://schemas.microsoft.com/office/drawing/2014/main" id="{F21CE3B1-67B8-4EAD-9DD4-3718A8CF89C2}"/>
              </a:ext>
            </a:extLst>
          </p:cNvPr>
          <p:cNvGraphicFramePr>
            <a:graphicFrameLocks noChangeAspect="1"/>
          </p:cNvGraphicFramePr>
          <p:nvPr>
            <p:extLst>
              <p:ext uri="{D42A27DB-BD31-4B8C-83A1-F6EECF244321}">
                <p14:modId xmlns:p14="http://schemas.microsoft.com/office/powerpoint/2010/main" val="176637287"/>
              </p:ext>
            </p:extLst>
          </p:nvPr>
        </p:nvGraphicFramePr>
        <p:xfrm>
          <a:off x="323528" y="1154979"/>
          <a:ext cx="7702436" cy="5343387"/>
        </p:xfrm>
        <a:graphic>
          <a:graphicData uri="http://schemas.openxmlformats.org/presentationml/2006/ole">
            <mc:AlternateContent xmlns:mc="http://schemas.openxmlformats.org/markup-compatibility/2006">
              <mc:Choice xmlns:v="urn:schemas-microsoft-com:vml" Requires="v">
                <p:oleObj spid="_x0000_s3085" name="Worksheet" r:id="rId5" imgW="6883548" imgH="4775229" progId="Excel.Sheet.12">
                  <p:embed/>
                </p:oleObj>
              </mc:Choice>
              <mc:Fallback>
                <p:oleObj name="Worksheet" r:id="rId5" imgW="6883548" imgH="4775229" progId="Excel.Sheet.12">
                  <p:embed/>
                  <p:pic>
                    <p:nvPicPr>
                      <p:cNvPr id="0" name=""/>
                      <p:cNvPicPr/>
                      <p:nvPr/>
                    </p:nvPicPr>
                    <p:blipFill>
                      <a:blip r:embed="rId6"/>
                      <a:stretch>
                        <a:fillRect/>
                      </a:stretch>
                    </p:blipFill>
                    <p:spPr>
                      <a:xfrm>
                        <a:off x="323528" y="1154979"/>
                        <a:ext cx="7702436" cy="5343387"/>
                      </a:xfrm>
                      <a:prstGeom prst="rect">
                        <a:avLst/>
                      </a:prstGeom>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457200" y="1484784"/>
            <a:ext cx="8229600" cy="4525963"/>
          </a:xfrm>
        </p:spPr>
        <p:txBody>
          <a:bodyPr/>
          <a:lstStyle/>
          <a:p>
            <a:pPr lvl="3">
              <a:buNone/>
            </a:pPr>
            <a:r>
              <a:rPr lang="nl-NL" altLang="nl-NL" dirty="0"/>
              <a:t>	</a:t>
            </a:r>
          </a:p>
          <a:p>
            <a:pPr lvl="3">
              <a:buNone/>
            </a:pPr>
            <a:endParaRPr lang="nl-NL" altLang="nl-NL" dirty="0"/>
          </a:p>
          <a:p>
            <a:pPr lvl="3">
              <a:buNone/>
            </a:pPr>
            <a:endParaRPr lang="nl-NL" altLang="nl-NL" dirty="0"/>
          </a:p>
          <a:p>
            <a:pPr algn="ctr">
              <a:buNone/>
            </a:pPr>
            <a:r>
              <a:rPr lang="nl-NL" b="1" dirty="0">
                <a:solidFill>
                  <a:srgbClr val="002060"/>
                </a:solidFill>
                <a:ea typeface="ＭＳ Ｐゴシック" pitchFamily="34" charset="-128"/>
              </a:rPr>
              <a:t>Goedkeuring Agenda</a:t>
            </a:r>
            <a:endParaRPr lang="nl-NL" b="1" dirty="0">
              <a:solidFill>
                <a:srgbClr val="002060"/>
              </a:solidFill>
            </a:endParaRPr>
          </a:p>
          <a:p>
            <a:pPr lvl="3">
              <a:buNone/>
            </a:pPr>
            <a:endParaRPr lang="nl-NL" altLang="nl-NL" dirty="0"/>
          </a:p>
          <a:p>
            <a:pPr lvl="3">
              <a:buNone/>
            </a:pPr>
            <a:r>
              <a:rPr lang="nl-NL" altLang="nl-NL" sz="2400" b="1" dirty="0"/>
              <a:t>          </a:t>
            </a:r>
            <a:endParaRPr lang="nl-NL" altLang="nl-NL" dirty="0"/>
          </a:p>
        </p:txBody>
      </p:sp>
      <p:sp>
        <p:nvSpPr>
          <p:cNvPr id="11" name="Rectangle 2">
            <a:extLst>
              <a:ext uri="{FF2B5EF4-FFF2-40B4-BE49-F238E27FC236}">
                <a16:creationId xmlns:a16="http://schemas.microsoft.com/office/drawing/2014/main" id="{EFD99809-3729-4EC6-827F-0B605E00E8D9}"/>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12" name="503637DF-E9BE-4919-A43A-87511A943DC0" descr="4EB045EB-3C6E-4352-BB5D-99D3768CFCE7@lan">
            <a:extLst>
              <a:ext uri="{FF2B5EF4-FFF2-40B4-BE49-F238E27FC236}">
                <a16:creationId xmlns:a16="http://schemas.microsoft.com/office/drawing/2014/main" id="{627CEE61-0209-486E-9F14-933ABD3101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877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jdelijke aanduiding voor inhoud 2">
            <a:extLst>
              <a:ext uri="{FF2B5EF4-FFF2-40B4-BE49-F238E27FC236}">
                <a16:creationId xmlns:a16="http://schemas.microsoft.com/office/drawing/2014/main" id="{267CF50C-C284-4325-A176-0B4A81EFC0BE}"/>
              </a:ext>
            </a:extLst>
          </p:cNvPr>
          <p:cNvSpPr>
            <a:spLocks noGrp="1" noChangeArrowheads="1"/>
          </p:cNvSpPr>
          <p:nvPr>
            <p:ph idx="1"/>
          </p:nvPr>
        </p:nvSpPr>
        <p:spPr>
          <a:xfrm>
            <a:off x="457200" y="2060575"/>
            <a:ext cx="8229600" cy="2736850"/>
          </a:xfrm>
        </p:spPr>
        <p:txBody>
          <a:bodyPr/>
          <a:lstStyle/>
          <a:p>
            <a:endParaRPr lang="nl-NL" altLang="nl-NL" dirty="0"/>
          </a:p>
          <a:p>
            <a:pPr marL="514350" lvl="1" indent="0">
              <a:buFontTx/>
              <a:buNone/>
            </a:pPr>
            <a:r>
              <a:rPr lang="nl-NL" altLang="nl-NL" sz="3200" b="1" i="1" dirty="0">
                <a:solidFill>
                  <a:srgbClr val="002060"/>
                </a:solidFill>
                <a:ea typeface="ＭＳ Ｐゴシック" panose="020B0600070205080204" pitchFamily="34" charset="-128"/>
              </a:rPr>
              <a:t>Vaststellen Jaarlijkse bijdrage</a:t>
            </a:r>
          </a:p>
          <a:p>
            <a:pPr marL="514350" lvl="1" indent="0">
              <a:buFontTx/>
              <a:buNone/>
            </a:pPr>
            <a:endParaRPr lang="nl-NL" altLang="nl-NL" sz="3600" dirty="0">
              <a:solidFill>
                <a:srgbClr val="00B0F0"/>
              </a:solidFill>
            </a:endParaRPr>
          </a:p>
        </p:txBody>
      </p:sp>
      <p:sp>
        <p:nvSpPr>
          <p:cNvPr id="6" name="Rectangle 2">
            <a:extLst>
              <a:ext uri="{FF2B5EF4-FFF2-40B4-BE49-F238E27FC236}">
                <a16:creationId xmlns:a16="http://schemas.microsoft.com/office/drawing/2014/main" id="{BB2CA232-69F8-4E8B-81A5-0DA0C1460B68}"/>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F62A3377-596C-4987-A151-15785496F9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Tijdelijke aanduiding voor inhoud 2">
            <a:extLst>
              <a:ext uri="{FF2B5EF4-FFF2-40B4-BE49-F238E27FC236}">
                <a16:creationId xmlns:a16="http://schemas.microsoft.com/office/drawing/2014/main" id="{EF90ECE1-2667-4B52-BD33-78A56A7884FC}"/>
              </a:ext>
            </a:extLst>
          </p:cNvPr>
          <p:cNvSpPr>
            <a:spLocks noGrp="1" noChangeArrowheads="1"/>
          </p:cNvSpPr>
          <p:nvPr>
            <p:ph idx="1"/>
          </p:nvPr>
        </p:nvSpPr>
        <p:spPr>
          <a:xfrm>
            <a:off x="323528" y="1484785"/>
            <a:ext cx="8424936" cy="4392487"/>
          </a:xfrm>
        </p:spPr>
        <p:txBody>
          <a:bodyPr/>
          <a:lstStyle/>
          <a:p>
            <a:pPr lvl="2">
              <a:buNone/>
            </a:pPr>
            <a:endParaRPr lang="nl-NL" altLang="nl-NL" sz="3200" b="1" dirty="0"/>
          </a:p>
          <a:p>
            <a:pPr lvl="2" algn="ctr">
              <a:buNone/>
            </a:pPr>
            <a:endParaRPr lang="nl-NL" altLang="nl-NL" sz="3200" b="1" dirty="0"/>
          </a:p>
          <a:p>
            <a:pPr marL="0" indent="0" algn="ctr">
              <a:buNone/>
            </a:pPr>
            <a:r>
              <a:rPr lang="nl-NL" altLang="nl-NL" b="1" dirty="0">
                <a:solidFill>
                  <a:srgbClr val="002060"/>
                </a:solidFill>
              </a:rPr>
              <a:t>Verslag Stichting Dow Pensioen Fonds</a:t>
            </a:r>
            <a:br>
              <a:rPr lang="nl-NL" altLang="nl-NL" b="1" dirty="0">
                <a:solidFill>
                  <a:srgbClr val="002060"/>
                </a:solidFill>
              </a:rPr>
            </a:br>
            <a:r>
              <a:rPr lang="nl-NL" altLang="nl-NL" b="1" dirty="0">
                <a:solidFill>
                  <a:srgbClr val="002060"/>
                </a:solidFill>
              </a:rPr>
              <a:t> </a:t>
            </a:r>
            <a:r>
              <a:rPr lang="nl-NL" altLang="nl-NL" b="1" i="1" dirty="0">
                <a:solidFill>
                  <a:srgbClr val="002060"/>
                </a:solidFill>
              </a:rPr>
              <a:t>Ad de Kok</a:t>
            </a:r>
            <a:endParaRPr lang="nl-NL" b="1" i="1" dirty="0">
              <a:solidFill>
                <a:srgbClr val="002060"/>
              </a:solidFill>
            </a:endParaRPr>
          </a:p>
          <a:p>
            <a:endParaRPr lang="nl-NL" altLang="nl-NL" sz="1600" b="1" dirty="0"/>
          </a:p>
        </p:txBody>
      </p:sp>
      <p:sp>
        <p:nvSpPr>
          <p:cNvPr id="6" name="Rectangle 2">
            <a:extLst>
              <a:ext uri="{FF2B5EF4-FFF2-40B4-BE49-F238E27FC236}">
                <a16:creationId xmlns:a16="http://schemas.microsoft.com/office/drawing/2014/main" id="{AF80D449-5D2F-4598-858F-458C9DBC81C1}"/>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07D955AF-26F2-4AFE-9F2C-908E0D3A1F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8983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Tijdelijke aanduiding voor inhoud 2">
            <a:extLst>
              <a:ext uri="{FF2B5EF4-FFF2-40B4-BE49-F238E27FC236}">
                <a16:creationId xmlns:a16="http://schemas.microsoft.com/office/drawing/2014/main" id="{EF90ECE1-2667-4B52-BD33-78A56A7884FC}"/>
              </a:ext>
            </a:extLst>
          </p:cNvPr>
          <p:cNvSpPr>
            <a:spLocks noGrp="1" noChangeArrowheads="1"/>
          </p:cNvSpPr>
          <p:nvPr>
            <p:ph idx="1"/>
          </p:nvPr>
        </p:nvSpPr>
        <p:spPr>
          <a:xfrm>
            <a:off x="179512" y="1484785"/>
            <a:ext cx="8964488" cy="4392487"/>
          </a:xfrm>
        </p:spPr>
        <p:txBody>
          <a:bodyPr/>
          <a:lstStyle/>
          <a:p>
            <a:pPr lvl="2">
              <a:buNone/>
            </a:pPr>
            <a:endParaRPr lang="nl-NL" altLang="nl-NL" sz="3200" b="1" dirty="0"/>
          </a:p>
          <a:p>
            <a:pPr lvl="2" algn="ctr">
              <a:buNone/>
            </a:pPr>
            <a:endParaRPr lang="nl-NL" altLang="nl-NL" sz="3200" b="1" dirty="0"/>
          </a:p>
          <a:p>
            <a:pPr marL="0" indent="0" algn="ctr">
              <a:buNone/>
            </a:pPr>
            <a:r>
              <a:rPr lang="nl-NL" altLang="nl-NL" b="1" dirty="0">
                <a:solidFill>
                  <a:srgbClr val="002060"/>
                </a:solidFill>
              </a:rPr>
              <a:t>Verslag uit het Verantwoordingsorgaan</a:t>
            </a:r>
          </a:p>
          <a:p>
            <a:pPr marL="0" indent="0" algn="ctr">
              <a:buNone/>
            </a:pPr>
            <a:r>
              <a:rPr lang="nl-NL" altLang="nl-NL" b="1" i="1" dirty="0">
                <a:solidFill>
                  <a:srgbClr val="002060"/>
                </a:solidFill>
              </a:rPr>
              <a:t>Stan Bosman</a:t>
            </a:r>
            <a:endParaRPr lang="nl-NL" b="1" i="1" dirty="0">
              <a:solidFill>
                <a:srgbClr val="002060"/>
              </a:solidFill>
            </a:endParaRPr>
          </a:p>
          <a:p>
            <a:endParaRPr lang="nl-NL" altLang="nl-NL" sz="1600" b="1" dirty="0"/>
          </a:p>
        </p:txBody>
      </p:sp>
      <p:sp>
        <p:nvSpPr>
          <p:cNvPr id="6" name="Rectangle 2">
            <a:extLst>
              <a:ext uri="{FF2B5EF4-FFF2-40B4-BE49-F238E27FC236}">
                <a16:creationId xmlns:a16="http://schemas.microsoft.com/office/drawing/2014/main" id="{AF80D449-5D2F-4598-858F-458C9DBC81C1}"/>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07D955AF-26F2-4AFE-9F2C-908E0D3A1F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4821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477587" y="1484784"/>
            <a:ext cx="8229600" cy="4525963"/>
          </a:xfrm>
        </p:spPr>
        <p:txBody>
          <a:bodyPr/>
          <a:lstStyle/>
          <a:p>
            <a:pPr lvl="3">
              <a:buNone/>
            </a:pPr>
            <a:r>
              <a:rPr lang="nl-NL" altLang="nl-NL" dirty="0"/>
              <a:t>	</a:t>
            </a:r>
          </a:p>
          <a:p>
            <a:pPr lvl="3">
              <a:buNone/>
            </a:pPr>
            <a:endParaRPr lang="nl-NL" altLang="nl-NL" dirty="0"/>
          </a:p>
          <a:p>
            <a:pPr lvl="3">
              <a:buNone/>
            </a:pPr>
            <a:endParaRPr lang="nl-NL" altLang="nl-NL" dirty="0"/>
          </a:p>
          <a:p>
            <a:pPr lvl="2">
              <a:buNone/>
            </a:pPr>
            <a:r>
              <a:rPr lang="nl-NL" altLang="nl-NL" sz="3200" b="1" dirty="0">
                <a:solidFill>
                  <a:srgbClr val="002060"/>
                </a:solidFill>
                <a:ea typeface="ＭＳ Ｐゴシック" pitchFamily="34" charset="-128"/>
              </a:rPr>
              <a:t>Goedkeuring Notulen ALV 2019</a:t>
            </a:r>
          </a:p>
          <a:p>
            <a:pPr lvl="3">
              <a:buNone/>
            </a:pPr>
            <a:endParaRPr lang="nl-NL" altLang="nl-NL" dirty="0"/>
          </a:p>
          <a:p>
            <a:pPr lvl="3">
              <a:buNone/>
            </a:pPr>
            <a:r>
              <a:rPr lang="nl-NL" altLang="nl-NL" sz="2400" b="1" dirty="0"/>
              <a:t>          </a:t>
            </a:r>
            <a:endParaRPr lang="nl-NL" altLang="nl-NL" dirty="0"/>
          </a:p>
        </p:txBody>
      </p:sp>
      <p:sp>
        <p:nvSpPr>
          <p:cNvPr id="9" name="Rectangle 2">
            <a:extLst>
              <a:ext uri="{FF2B5EF4-FFF2-40B4-BE49-F238E27FC236}">
                <a16:creationId xmlns:a16="http://schemas.microsoft.com/office/drawing/2014/main" id="{2D0D3F6F-BBDC-4718-825C-6C6A5284572D}"/>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10" name="503637DF-E9BE-4919-A43A-87511A943DC0" descr="4EB045EB-3C6E-4352-BB5D-99D3768CFCE7@lan">
            <a:extLst>
              <a:ext uri="{FF2B5EF4-FFF2-40B4-BE49-F238E27FC236}">
                <a16:creationId xmlns:a16="http://schemas.microsoft.com/office/drawing/2014/main" id="{60DD09A9-EFE6-4619-AEF4-E5C7C40E0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8703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457200" y="1628800"/>
            <a:ext cx="8229600" cy="4525963"/>
          </a:xfrm>
        </p:spPr>
        <p:txBody>
          <a:bodyPr/>
          <a:lstStyle/>
          <a:p>
            <a:pPr lvl="3">
              <a:buNone/>
            </a:pPr>
            <a:r>
              <a:rPr lang="nl-NL" altLang="nl-NL" dirty="0"/>
              <a:t>	</a:t>
            </a:r>
          </a:p>
          <a:p>
            <a:pPr algn="ctr">
              <a:buNone/>
            </a:pPr>
            <a:endParaRPr lang="nl-NL" altLang="nl-NL" dirty="0"/>
          </a:p>
          <a:p>
            <a:pPr algn="ctr">
              <a:buNone/>
            </a:pPr>
            <a:r>
              <a:rPr lang="nl-NL" altLang="nl-NL" b="1" dirty="0">
                <a:solidFill>
                  <a:srgbClr val="002060"/>
                </a:solidFill>
                <a:ea typeface="ＭＳ Ｐゴシック" pitchFamily="34" charset="-128"/>
              </a:rPr>
              <a:t>Gastspreker </a:t>
            </a:r>
          </a:p>
          <a:p>
            <a:pPr algn="ctr">
              <a:buNone/>
            </a:pPr>
            <a:r>
              <a:rPr lang="nl-NL" altLang="nl-NL" b="1" i="1" dirty="0">
                <a:solidFill>
                  <a:srgbClr val="002060"/>
                </a:solidFill>
                <a:ea typeface="ＭＳ Ｐゴシック" pitchFamily="34" charset="-128"/>
              </a:rPr>
              <a:t>Johan Morcus - </a:t>
            </a:r>
            <a:r>
              <a:rPr lang="nl-NL" altLang="nl-NL" b="1" i="1" dirty="0">
                <a:solidFill>
                  <a:srgbClr val="002060"/>
                </a:solidFill>
              </a:rPr>
              <a:t>Witte Boussen</a:t>
            </a:r>
            <a:endParaRPr lang="nl-NL" altLang="nl-NL" b="1" i="1" dirty="0">
              <a:solidFill>
                <a:srgbClr val="002060"/>
              </a:solidFill>
              <a:ea typeface="ＭＳ Ｐゴシック" pitchFamily="34" charset="-128"/>
            </a:endParaRPr>
          </a:p>
          <a:p>
            <a:pPr algn="ctr">
              <a:buNone/>
            </a:pPr>
            <a:r>
              <a:rPr lang="nl-NL" b="1" dirty="0">
                <a:solidFill>
                  <a:srgbClr val="002060"/>
                </a:solidFill>
                <a:ea typeface="ＭＳ Ｐゴシック" pitchFamily="34" charset="-128"/>
              </a:rPr>
              <a:t>Relatie beheerder</a:t>
            </a:r>
            <a:r>
              <a:rPr lang="en-US" b="1" dirty="0">
                <a:solidFill>
                  <a:srgbClr val="002060"/>
                </a:solidFill>
                <a:ea typeface="ＭＳ Ｐゴシック" pitchFamily="34" charset="-128"/>
              </a:rPr>
              <a:t> van het </a:t>
            </a:r>
          </a:p>
          <a:p>
            <a:pPr algn="ctr">
              <a:buNone/>
            </a:pPr>
            <a:r>
              <a:rPr lang="en-US" b="1" dirty="0">
                <a:solidFill>
                  <a:srgbClr val="002060"/>
                </a:solidFill>
                <a:ea typeface="ＭＳ Ｐゴシック" pitchFamily="34" charset="-128"/>
              </a:rPr>
              <a:t>Dow zorgkosten contract</a:t>
            </a:r>
            <a:r>
              <a:rPr lang="nl-NL" altLang="nl-NL" b="1" dirty="0">
                <a:solidFill>
                  <a:srgbClr val="002060"/>
                </a:solidFill>
                <a:ea typeface="ＭＳ Ｐゴシック" pitchFamily="34" charset="-128"/>
              </a:rPr>
              <a:t> </a:t>
            </a:r>
          </a:p>
          <a:p>
            <a:pPr algn="ctr">
              <a:buNone/>
            </a:pPr>
            <a:r>
              <a:rPr lang="nl-NL" altLang="nl-NL" sz="3200" b="1" dirty="0"/>
              <a:t>	</a:t>
            </a:r>
          </a:p>
        </p:txBody>
      </p:sp>
      <p:sp>
        <p:nvSpPr>
          <p:cNvPr id="6" name="Rectangle 2">
            <a:extLst>
              <a:ext uri="{FF2B5EF4-FFF2-40B4-BE49-F238E27FC236}">
                <a16:creationId xmlns:a16="http://schemas.microsoft.com/office/drawing/2014/main" id="{CF90178D-D1E4-477A-B811-C3A7A66BDD9A}"/>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39953DB7-2292-42FE-A1EF-2538ADF229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1464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457200" y="1844824"/>
            <a:ext cx="8229600" cy="4525963"/>
          </a:xfrm>
        </p:spPr>
        <p:txBody>
          <a:bodyPr/>
          <a:lstStyle/>
          <a:p>
            <a:pPr lvl="3">
              <a:buNone/>
            </a:pPr>
            <a:r>
              <a:rPr lang="nl-NL" altLang="nl-NL" dirty="0"/>
              <a:t>	</a:t>
            </a:r>
          </a:p>
          <a:p>
            <a:pPr lvl="3">
              <a:buNone/>
            </a:pPr>
            <a:endParaRPr lang="nl-NL" altLang="nl-NL" dirty="0"/>
          </a:p>
          <a:p>
            <a:pPr marL="114300" indent="0" algn="ctr">
              <a:buNone/>
            </a:pPr>
            <a:r>
              <a:rPr lang="nl-NL" altLang="nl-NL" b="1" dirty="0">
                <a:solidFill>
                  <a:srgbClr val="002060"/>
                </a:solidFill>
              </a:rPr>
              <a:t>Jaarverslag VDG 2019</a:t>
            </a:r>
          </a:p>
          <a:p>
            <a:pPr marL="114300" indent="0" algn="ctr">
              <a:buNone/>
            </a:pPr>
            <a:r>
              <a:rPr lang="nl-NL" altLang="nl-NL" b="1" i="1" dirty="0">
                <a:solidFill>
                  <a:srgbClr val="002060"/>
                </a:solidFill>
              </a:rPr>
              <a:t>Theo Dröge</a:t>
            </a:r>
          </a:p>
          <a:p>
            <a:pPr lvl="3">
              <a:buNone/>
            </a:pPr>
            <a:endParaRPr lang="nl-NL" altLang="nl-NL" dirty="0"/>
          </a:p>
        </p:txBody>
      </p:sp>
      <p:sp>
        <p:nvSpPr>
          <p:cNvPr id="6" name="Rectangle 2">
            <a:extLst>
              <a:ext uri="{FF2B5EF4-FFF2-40B4-BE49-F238E27FC236}">
                <a16:creationId xmlns:a16="http://schemas.microsoft.com/office/drawing/2014/main" id="{8CDA4124-77AB-4924-AAD1-A350692B56CA}"/>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6272A31D-0D82-4A37-96EA-F368250B8A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3080221" y="3819524"/>
            <a:ext cx="8229600" cy="4525963"/>
          </a:xfrm>
        </p:spPr>
        <p:txBody>
          <a:bodyPr/>
          <a:lstStyle/>
          <a:p>
            <a:pPr lvl="3">
              <a:buNone/>
            </a:pPr>
            <a:r>
              <a:rPr lang="nl-NL" altLang="nl-NL" dirty="0"/>
              <a:t>	</a:t>
            </a:r>
          </a:p>
          <a:p>
            <a:pPr lvl="3">
              <a:buNone/>
            </a:pPr>
            <a:endParaRPr lang="nl-NL" altLang="nl-NL" dirty="0"/>
          </a:p>
        </p:txBody>
      </p:sp>
      <p:pic>
        <p:nvPicPr>
          <p:cNvPr id="3074" name="Picture 2" descr="website">
            <a:extLst>
              <a:ext uri="{FF2B5EF4-FFF2-40B4-BE49-F238E27FC236}">
                <a16:creationId xmlns:a16="http://schemas.microsoft.com/office/drawing/2014/main" id="{FC504249-9AB0-4C1F-A94E-EAFD685BF5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1375218"/>
            <a:ext cx="5040560" cy="4570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8F2B4611-87D1-42B0-968C-E2D0C54B75A8}"/>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8" name="503637DF-E9BE-4919-A43A-87511A943DC0" descr="4EB045EB-3C6E-4352-BB5D-99D3768CFCE7@lan">
            <a:extLst>
              <a:ext uri="{FF2B5EF4-FFF2-40B4-BE49-F238E27FC236}">
                <a16:creationId xmlns:a16="http://schemas.microsoft.com/office/drawing/2014/main" id="{06CA69E2-578C-4CAF-BBE9-D3621EFA1B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198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jdelijke aanduiding voor inhoud 2">
            <a:extLst>
              <a:ext uri="{FF2B5EF4-FFF2-40B4-BE49-F238E27FC236}">
                <a16:creationId xmlns:a16="http://schemas.microsoft.com/office/drawing/2014/main" id="{274D11ED-4A32-420A-9EC7-6A707BB59BBA}"/>
              </a:ext>
            </a:extLst>
          </p:cNvPr>
          <p:cNvSpPr>
            <a:spLocks noGrp="1" noChangeArrowheads="1"/>
          </p:cNvSpPr>
          <p:nvPr>
            <p:ph idx="1"/>
          </p:nvPr>
        </p:nvSpPr>
        <p:spPr>
          <a:xfrm>
            <a:off x="457200" y="1366858"/>
            <a:ext cx="8579296" cy="4759306"/>
          </a:xfrm>
        </p:spPr>
        <p:txBody>
          <a:bodyPr/>
          <a:lstStyle/>
          <a:p>
            <a:pPr marL="85725" lvl="3" indent="0">
              <a:buNone/>
            </a:pPr>
            <a:r>
              <a:rPr lang="nl-NL" altLang="nl-NL" sz="2400" b="1" dirty="0"/>
              <a:t>Samenstelling bestuur</a:t>
            </a:r>
          </a:p>
          <a:p>
            <a:pPr marL="85725" lvl="1" indent="0">
              <a:buNone/>
            </a:pPr>
            <a:r>
              <a:rPr lang="nl-NL" altLang="nl-NL" sz="2000" dirty="0"/>
              <a:t>Dik Schipper		Voorzitter</a:t>
            </a:r>
          </a:p>
          <a:p>
            <a:pPr marL="85725" lvl="1" indent="0">
              <a:buNone/>
            </a:pPr>
            <a:r>
              <a:rPr lang="nl-NL" altLang="nl-NL" sz="2000" dirty="0"/>
              <a:t>Jo Burm		Secretaris (Aftredend en herkiesbaar)</a:t>
            </a:r>
          </a:p>
          <a:p>
            <a:pPr marL="85725" lvl="1" indent="0">
              <a:buNone/>
            </a:pPr>
            <a:r>
              <a:rPr lang="nl-NL" altLang="nl-NL" sz="2000" dirty="0"/>
              <a:t>Ineke Korst		Penningmeester</a:t>
            </a:r>
          </a:p>
          <a:p>
            <a:pPr marL="85725" lvl="1" indent="0">
              <a:buNone/>
            </a:pPr>
            <a:r>
              <a:rPr lang="nl-NL" altLang="nl-NL" sz="2000" dirty="0"/>
              <a:t>Theo Dröge		Vicevoorzitter (Aftredend en herkiesbaar)</a:t>
            </a:r>
          </a:p>
          <a:p>
            <a:pPr marL="85725" lvl="1" indent="0">
              <a:buNone/>
            </a:pPr>
            <a:r>
              <a:rPr lang="nl-NL" altLang="nl-NL" sz="2000" dirty="0"/>
              <a:t>Ceciel van Eijl		2</a:t>
            </a:r>
            <a:r>
              <a:rPr lang="nl-NL" altLang="nl-NL" sz="2000" baseline="30000" dirty="0"/>
              <a:t>e</a:t>
            </a:r>
            <a:r>
              <a:rPr lang="nl-NL" altLang="nl-NL" sz="2000" dirty="0"/>
              <a:t> Secretaris</a:t>
            </a:r>
          </a:p>
          <a:p>
            <a:pPr marL="85725" lvl="1" indent="0">
              <a:buNone/>
            </a:pPr>
            <a:r>
              <a:rPr lang="nl-NL" altLang="nl-NL" sz="2000" dirty="0"/>
              <a:t>Arnout Lavooi		2</a:t>
            </a:r>
            <a:r>
              <a:rPr lang="nl-NL" altLang="nl-NL" sz="2000" baseline="30000" dirty="0"/>
              <a:t>e</a:t>
            </a:r>
            <a:r>
              <a:rPr lang="nl-NL" altLang="nl-NL" sz="2000" dirty="0"/>
              <a:t> Penningmeester (Aftredend en herkiesbaar)</a:t>
            </a:r>
          </a:p>
          <a:p>
            <a:pPr marL="85725" lvl="1" indent="0">
              <a:buNone/>
            </a:pPr>
            <a:r>
              <a:rPr lang="nl-NL" altLang="nl-NL" sz="2000" dirty="0"/>
              <a:t>Henny Martens		Specialist zorgverzekering	</a:t>
            </a:r>
          </a:p>
          <a:p>
            <a:pPr marL="85725" lvl="1" indent="0">
              <a:buNone/>
            </a:pPr>
            <a:r>
              <a:rPr lang="nl-NL" altLang="nl-NL" sz="2000" dirty="0"/>
              <a:t>Gerard van Noort	(Aftredend)</a:t>
            </a:r>
          </a:p>
          <a:p>
            <a:pPr marL="85725" lvl="1" indent="0">
              <a:buNone/>
            </a:pPr>
            <a:r>
              <a:rPr lang="nl-NL" altLang="nl-NL" sz="2000" dirty="0"/>
              <a:t>Maril van Waes		(Tevens lid van het Verantwoording Orgaan)</a:t>
            </a:r>
          </a:p>
          <a:p>
            <a:pPr marL="85725" lvl="1" indent="0">
              <a:buNone/>
            </a:pPr>
            <a:r>
              <a:rPr lang="nl-NL" altLang="nl-NL" sz="2000" dirty="0"/>
              <a:t>Otto Berbée		Kandidaat bestuurslid</a:t>
            </a:r>
          </a:p>
          <a:p>
            <a:pPr marL="85725" lvl="1" indent="0">
              <a:buNone/>
            </a:pPr>
            <a:endParaRPr lang="nl-NL" altLang="nl-NL" sz="2000" dirty="0"/>
          </a:p>
          <a:p>
            <a:pPr marL="85725" lvl="1" indent="0" defTabSz="919163">
              <a:buNone/>
            </a:pPr>
            <a:r>
              <a:rPr lang="nl-NL" altLang="nl-NL" sz="2000" dirty="0"/>
              <a:t>Adviseurs: 		Stan Bosman, Ad de Kok en Jan Wolter Molster </a:t>
            </a:r>
          </a:p>
        </p:txBody>
      </p:sp>
      <p:sp>
        <p:nvSpPr>
          <p:cNvPr id="6" name="Rectangle 2">
            <a:extLst>
              <a:ext uri="{FF2B5EF4-FFF2-40B4-BE49-F238E27FC236}">
                <a16:creationId xmlns:a16="http://schemas.microsoft.com/office/drawing/2014/main" id="{CF659C6F-B5DE-4320-988A-99BAB6995C12}"/>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D3851C95-0FB1-4CD9-A5A0-0C93A5D98B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jdelijke aanduiding voor inhoud 2">
            <a:extLst>
              <a:ext uri="{FF2B5EF4-FFF2-40B4-BE49-F238E27FC236}">
                <a16:creationId xmlns:a16="http://schemas.microsoft.com/office/drawing/2014/main" id="{B0603527-9650-4B4E-B414-D322E4DE32B0}"/>
              </a:ext>
            </a:extLst>
          </p:cNvPr>
          <p:cNvSpPr>
            <a:spLocks noGrp="1" noChangeArrowheads="1"/>
          </p:cNvSpPr>
          <p:nvPr>
            <p:ph idx="1"/>
          </p:nvPr>
        </p:nvSpPr>
        <p:spPr>
          <a:xfrm>
            <a:off x="323528" y="1700213"/>
            <a:ext cx="8640960" cy="4392488"/>
          </a:xfrm>
        </p:spPr>
        <p:txBody>
          <a:bodyPr/>
          <a:lstStyle/>
          <a:p>
            <a:pPr marL="360000">
              <a:spcBef>
                <a:spcPts val="1200"/>
              </a:spcBef>
              <a:defRPr/>
            </a:pPr>
            <a:r>
              <a:rPr lang="nl-NL" altLang="nl-NL" sz="2400" dirty="0"/>
              <a:t>Aangezien Dow pensioen niet geindexeerd is, zal er waarschijnlijk weinig of geen wijzigingen optreden in onze pensioenen</a:t>
            </a:r>
          </a:p>
          <a:p>
            <a:pPr marL="360000">
              <a:spcBef>
                <a:spcPts val="1200"/>
              </a:spcBef>
              <a:defRPr/>
            </a:pPr>
            <a:r>
              <a:rPr lang="nl-NL" altLang="nl-NL" sz="2400" dirty="0"/>
              <a:t>KNVG en NVOG fuseren 1-1-2020 tot Koepel Gepensioneerden. </a:t>
            </a:r>
            <a:r>
              <a:rPr lang="nl-NL" sz="2400" dirty="0"/>
              <a:t>De nieuwe vereniging gaat ca. 300.000 gepensioneerden vertegenwoordigen en is daarmee de grootste van Nederland</a:t>
            </a:r>
            <a:endParaRPr lang="nl-NL" altLang="nl-NL" sz="2400" dirty="0"/>
          </a:p>
          <a:p>
            <a:pPr marL="360000" indent="-360000">
              <a:spcBef>
                <a:spcPts val="1200"/>
              </a:spcBef>
              <a:defRPr/>
            </a:pPr>
            <a:r>
              <a:rPr lang="nl-NL" altLang="nl-NL" sz="2400" dirty="0"/>
              <a:t>Details van wat er speelt in het Nederlandse pensioenland zal later door Ad de Kok worden behandeld</a:t>
            </a:r>
          </a:p>
        </p:txBody>
      </p:sp>
      <p:sp>
        <p:nvSpPr>
          <p:cNvPr id="6" name="Rectangle 2">
            <a:extLst>
              <a:ext uri="{FF2B5EF4-FFF2-40B4-BE49-F238E27FC236}">
                <a16:creationId xmlns:a16="http://schemas.microsoft.com/office/drawing/2014/main" id="{72ECBEF5-BF14-4279-8917-4435DB07DF08}"/>
              </a:ext>
            </a:extLst>
          </p:cNvPr>
          <p:cNvSpPr txBox="1">
            <a:spLocks noChangeArrowheads="1"/>
          </p:cNvSpPr>
          <p:nvPr/>
        </p:nvSpPr>
        <p:spPr bwMode="auto">
          <a:xfrm>
            <a:off x="250825" y="22385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eaLnBrk="1" hangingPunct="1">
              <a:defRPr/>
            </a:pPr>
            <a:r>
              <a:rPr lang="nl-NL" altLang="nl-NL" sz="3200" dirty="0"/>
              <a:t> 	</a:t>
            </a:r>
            <a:r>
              <a:rPr lang="nl-NL" altLang="nl-NL" sz="2800" dirty="0">
                <a:solidFill>
                  <a:srgbClr val="002060"/>
                </a:solidFill>
                <a:effectLst>
                  <a:outerShdw blurRad="38100" dist="38100" dir="2700000" algn="tl">
                    <a:srgbClr val="C0C0C0"/>
                  </a:outerShdw>
                </a:effectLst>
              </a:rPr>
              <a:t>Vereniging van Dow Gepensioneerden</a:t>
            </a:r>
            <a:endParaRPr lang="nl-NL" altLang="nl-NL" sz="2400" dirty="0">
              <a:solidFill>
                <a:srgbClr val="002060"/>
              </a:solidFill>
              <a:effectLst>
                <a:outerShdw blurRad="38100" dist="38100" dir="2700000" algn="tl">
                  <a:srgbClr val="C0C0C0"/>
                </a:outerShdw>
              </a:effectLst>
            </a:endParaRPr>
          </a:p>
        </p:txBody>
      </p:sp>
      <p:pic>
        <p:nvPicPr>
          <p:cNvPr id="7" name="503637DF-E9BE-4919-A43A-87511A943DC0" descr="4EB045EB-3C6E-4352-BB5D-99D3768CFCE7@lan">
            <a:extLst>
              <a:ext uri="{FF2B5EF4-FFF2-40B4-BE49-F238E27FC236}">
                <a16:creationId xmlns:a16="http://schemas.microsoft.com/office/drawing/2014/main" id="{D5F8EF57-71CE-4EEF-A077-7CC9C54DDE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0604"/>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2675468"/>
      </p:ext>
    </p:extLst>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Arial"/>
      </a:majorFont>
      <a:minorFont>
        <a:latin typeface="Arial"/>
        <a:ea typeface=""/>
        <a:cs typeface="Arial"/>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4860</TotalTime>
  <Words>1569</Words>
  <Application>Microsoft Office PowerPoint</Application>
  <PresentationFormat>Diavoorstelling (4:3)</PresentationFormat>
  <Paragraphs>233</Paragraphs>
  <Slides>32</Slides>
  <Notes>31</Notes>
  <HiddenSlides>0</HiddenSlides>
  <MMClips>0</MMClips>
  <ScaleCrop>false</ScaleCrop>
  <HeadingPairs>
    <vt:vector size="8" baseType="variant">
      <vt:variant>
        <vt:lpstr>Gebruikte lettertypen</vt:lpstr>
      </vt:variant>
      <vt:variant>
        <vt:i4>5</vt:i4>
      </vt:variant>
      <vt:variant>
        <vt:lpstr>Thema</vt:lpstr>
      </vt:variant>
      <vt:variant>
        <vt:i4>2</vt:i4>
      </vt:variant>
      <vt:variant>
        <vt:lpstr>Ingesloten OLE-bronprogramma's</vt:lpstr>
      </vt:variant>
      <vt:variant>
        <vt:i4>1</vt:i4>
      </vt:variant>
      <vt:variant>
        <vt:lpstr>Diatitels</vt:lpstr>
      </vt:variant>
      <vt:variant>
        <vt:i4>32</vt:i4>
      </vt:variant>
    </vt:vector>
  </HeadingPairs>
  <TitlesOfParts>
    <vt:vector size="40" baseType="lpstr">
      <vt:lpstr>Arial</vt:lpstr>
      <vt:lpstr>Calibri</vt:lpstr>
      <vt:lpstr>Calibri Light</vt:lpstr>
      <vt:lpstr>Verdana</vt:lpstr>
      <vt:lpstr>Wingdings</vt:lpstr>
      <vt:lpstr>Standaardontwerp</vt:lpstr>
      <vt:lpstr>Aangepast ontwerp</vt:lpstr>
      <vt:lpstr>Worksheet</vt:lpstr>
      <vt:lpstr>  Vereniging van Dow Gepensioneerden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aan het Dow Management 24 jan. 2017</dc:title>
  <dc:subject>kennis makening met A van Beek</dc:subject>
  <dc:creator>Jo Burm</dc:creator>
  <cp:lastModifiedBy>J Burm</cp:lastModifiedBy>
  <cp:revision>577</cp:revision>
  <cp:lastPrinted>2018-01-08T10:26:40Z</cp:lastPrinted>
  <dcterms:created xsi:type="dcterms:W3CDTF">2016-11-30T17:06:28Z</dcterms:created>
  <dcterms:modified xsi:type="dcterms:W3CDTF">2020-04-17T08:49:50Z</dcterms:modified>
</cp:coreProperties>
</file>